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theme/theme12.xml" ContentType="application/vnd.openxmlformats-officedocument.theme+xml"/>
  <Override PartName="/ppt/slideLayouts/slideLayout34.xml" ContentType="application/vnd.openxmlformats-officedocument.presentationml.slideLayout+xml"/>
  <Override PartName="/ppt/theme/theme13.xml" ContentType="application/vnd.openxmlformats-officedocument.theme+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theme/theme15.xml" ContentType="application/vnd.openxmlformats-officedocument.theme+xml"/>
  <Override PartName="/ppt/slideLayouts/slideLayout37.xml" ContentType="application/vnd.openxmlformats-officedocument.presentationml.slideLayout+xml"/>
  <Override PartName="/ppt/theme/theme16.xml" ContentType="application/vnd.openxmlformats-officedocument.theme+xml"/>
  <Override PartName="/ppt/slideLayouts/slideLayout38.xml" ContentType="application/vnd.openxmlformats-officedocument.presentationml.slideLayout+xml"/>
  <Override PartName="/ppt/theme/theme17.xml" ContentType="application/vnd.openxmlformats-officedocument.theme+xml"/>
  <Override PartName="/ppt/slideLayouts/slideLayout39.xml" ContentType="application/vnd.openxmlformats-officedocument.presentationml.slideLayout+xml"/>
  <Override PartName="/ppt/theme/theme18.xml" ContentType="application/vnd.openxmlformats-officedocument.theme+xml"/>
  <Override PartName="/ppt/slideLayouts/slideLayout40.xml" ContentType="application/vnd.openxmlformats-officedocument.presentationml.slideLayout+xml"/>
  <Override PartName="/ppt/theme/theme19.xml" ContentType="application/vnd.openxmlformats-officedocument.theme+xml"/>
  <Override PartName="/ppt/slideLayouts/slideLayout41.xml" ContentType="application/vnd.openxmlformats-officedocument.presentationml.slideLayout+xml"/>
  <Override PartName="/ppt/theme/theme20.xml" ContentType="application/vnd.openxmlformats-officedocument.theme+xml"/>
  <Override PartName="/ppt/slideLayouts/slideLayout42.xml" ContentType="application/vnd.openxmlformats-officedocument.presentationml.slideLayout+xml"/>
  <Override PartName="/ppt/theme/theme21.xml" ContentType="application/vnd.openxmlformats-officedocument.theme+xml"/>
  <Override PartName="/ppt/slideLayouts/slideLayout43.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4697" r:id="rId3"/>
    <p:sldMasterId id="2147484716" r:id="rId4"/>
    <p:sldMasterId id="2147484719" r:id="rId5"/>
    <p:sldMasterId id="2147484721" r:id="rId6"/>
    <p:sldMasterId id="2147484723" r:id="rId7"/>
    <p:sldMasterId id="2147484725" r:id="rId8"/>
    <p:sldMasterId id="2147484727" r:id="rId9"/>
    <p:sldMasterId id="2147484729" r:id="rId10"/>
    <p:sldMasterId id="2147484731" r:id="rId11"/>
    <p:sldMasterId id="2147484733" r:id="rId12"/>
    <p:sldMasterId id="2147484735" r:id="rId13"/>
    <p:sldMasterId id="2147484737" r:id="rId14"/>
    <p:sldMasterId id="2147484739" r:id="rId15"/>
    <p:sldMasterId id="2147484741" r:id="rId16"/>
    <p:sldMasterId id="2147484743" r:id="rId17"/>
    <p:sldMasterId id="2147484747" r:id="rId18"/>
    <p:sldMasterId id="2147484749" r:id="rId19"/>
    <p:sldMasterId id="2147484751" r:id="rId20"/>
    <p:sldMasterId id="2147484753" r:id="rId21"/>
    <p:sldMasterId id="2147484756" r:id="rId22"/>
  </p:sldMasterIdLst>
  <p:notesMasterIdLst>
    <p:notesMasterId r:id="rId56"/>
  </p:notesMasterIdLst>
  <p:handoutMasterIdLst>
    <p:handoutMasterId r:id="rId57"/>
  </p:handoutMasterIdLst>
  <p:sldIdLst>
    <p:sldId id="289" r:id="rId23"/>
    <p:sldId id="293" r:id="rId24"/>
    <p:sldId id="332" r:id="rId25"/>
    <p:sldId id="330" r:id="rId26"/>
    <p:sldId id="349" r:id="rId27"/>
    <p:sldId id="334" r:id="rId28"/>
    <p:sldId id="377" r:id="rId29"/>
    <p:sldId id="350" r:id="rId30"/>
    <p:sldId id="337" r:id="rId31"/>
    <p:sldId id="357" r:id="rId32"/>
    <p:sldId id="358" r:id="rId33"/>
    <p:sldId id="359" r:id="rId34"/>
    <p:sldId id="360" r:id="rId35"/>
    <p:sldId id="361" r:id="rId36"/>
    <p:sldId id="362" r:id="rId37"/>
    <p:sldId id="363" r:id="rId38"/>
    <p:sldId id="364" r:id="rId39"/>
    <p:sldId id="365" r:id="rId40"/>
    <p:sldId id="366" r:id="rId41"/>
    <p:sldId id="367" r:id="rId42"/>
    <p:sldId id="368" r:id="rId43"/>
    <p:sldId id="369" r:id="rId44"/>
    <p:sldId id="371" r:id="rId45"/>
    <p:sldId id="372" r:id="rId46"/>
    <p:sldId id="373" r:id="rId47"/>
    <p:sldId id="374" r:id="rId48"/>
    <p:sldId id="351" r:id="rId49"/>
    <p:sldId id="338" r:id="rId50"/>
    <p:sldId id="353" r:id="rId51"/>
    <p:sldId id="341" r:id="rId52"/>
    <p:sldId id="355" r:id="rId53"/>
    <p:sldId id="345" r:id="rId54"/>
    <p:sldId id="356" r:id="rId55"/>
  </p:sldIdLst>
  <p:sldSz cx="9906000" cy="6858000" type="A4"/>
  <p:notesSz cx="6789738" cy="9929813"/>
  <p:defaultTextStyle>
    <a:defPPr>
      <a:defRPr lang="en-US"/>
    </a:defPPr>
    <a:lvl1pPr algn="l" defTabSz="912813"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5613" indent="1588" algn="l" defTabSz="912813"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2813" indent="1588" algn="l" defTabSz="912813"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0013" indent="1588" algn="l" defTabSz="912813"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7213" indent="1588" algn="l" defTabSz="912813"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116">
          <p15:clr>
            <a:srgbClr val="A4A3A4"/>
          </p15:clr>
        </p15:guide>
        <p15:guide id="2" pos="5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202C"/>
    <a:srgbClr val="BABCBE"/>
    <a:srgbClr val="414142"/>
    <a:srgbClr val="1D1D1C"/>
    <a:srgbClr val="D2061F"/>
    <a:srgbClr val="7F7E7E"/>
    <a:srgbClr val="919191"/>
    <a:srgbClr val="010000"/>
    <a:srgbClr val="DF17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9643" autoAdjust="0"/>
  </p:normalViewPr>
  <p:slideViewPr>
    <p:cSldViewPr>
      <p:cViewPr varScale="1">
        <p:scale>
          <a:sx n="75" d="100"/>
          <a:sy n="75" d="100"/>
        </p:scale>
        <p:origin x="1968" y="168"/>
      </p:cViewPr>
      <p:guideLst>
        <p:guide orient="horz" pos="1116"/>
        <p:guide pos="534"/>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1638" cy="496888"/>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46513" y="0"/>
            <a:ext cx="2941637"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14F68F38-B2B5-344E-8F55-ED1472B9E689}" type="datetime1">
              <a:rPr lang="en-US"/>
              <a:pPr>
                <a:defRPr/>
              </a:pPr>
              <a:t>3/19/18</a:t>
            </a:fld>
            <a:endParaRPr lang="en-US"/>
          </a:p>
        </p:txBody>
      </p:sp>
      <p:sp>
        <p:nvSpPr>
          <p:cNvPr id="4" name="Footer Placeholder 3"/>
          <p:cNvSpPr>
            <a:spLocks noGrp="1"/>
          </p:cNvSpPr>
          <p:nvPr>
            <p:ph type="ftr" sz="quarter" idx="2"/>
          </p:nvPr>
        </p:nvSpPr>
        <p:spPr>
          <a:xfrm>
            <a:off x="0" y="9431338"/>
            <a:ext cx="2941638" cy="496887"/>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46513" y="9431338"/>
            <a:ext cx="2941637"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12273FAE-ADC1-0342-A43A-E156212B3376}" type="slidenum">
              <a:rPr lang="en-US"/>
              <a:pPr>
                <a:defRPr/>
              </a:pPr>
              <a:t>‹#›</a:t>
            </a:fld>
            <a:endParaRPr lang="en-US"/>
          </a:p>
        </p:txBody>
      </p:sp>
    </p:spTree>
    <p:extLst>
      <p:ext uri="{BB962C8B-B14F-4D97-AF65-F5344CB8AC3E}">
        <p14:creationId xmlns:p14="http://schemas.microsoft.com/office/powerpoint/2010/main" val="88111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1638" cy="496888"/>
          </a:xfrm>
          <a:prstGeom prst="rect">
            <a:avLst/>
          </a:prstGeom>
        </p:spPr>
        <p:txBody>
          <a:bodyPr vert="horz" lIns="91440" tIns="45720" rIns="91440" bIns="45720" rtlCol="0"/>
          <a:lstStyle>
            <a:lvl1pPr algn="l" defTabSz="91429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46513" y="0"/>
            <a:ext cx="2941637"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cs typeface="Arial" charset="0"/>
              </a:defRPr>
            </a:lvl1pPr>
          </a:lstStyle>
          <a:p>
            <a:pPr>
              <a:defRPr/>
            </a:pPr>
            <a:fld id="{0A621791-B9AF-7E4E-A821-9ABA9174AB7C}" type="datetime1">
              <a:rPr lang="en-US"/>
              <a:pPr>
                <a:defRPr/>
              </a:pPr>
              <a:t>3/19/18</a:t>
            </a:fld>
            <a:endParaRPr lang="en-US"/>
          </a:p>
        </p:txBody>
      </p:sp>
      <p:sp>
        <p:nvSpPr>
          <p:cNvPr id="4" name="Slide Image Placeholder 3"/>
          <p:cNvSpPr>
            <a:spLocks noGrp="1" noRot="1" noChangeAspect="1"/>
          </p:cNvSpPr>
          <p:nvPr>
            <p:ph type="sldImg" idx="2"/>
          </p:nvPr>
        </p:nvSpPr>
        <p:spPr>
          <a:xfrm>
            <a:off x="706438" y="744538"/>
            <a:ext cx="5376862" cy="37242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6463"/>
            <a:ext cx="5430838" cy="4468812"/>
          </a:xfrm>
          <a:prstGeom prst="rect">
            <a:avLst/>
          </a:prstGeom>
        </p:spPr>
        <p:txBody>
          <a:bodyPr vert="horz" wrap="square" lIns="91440" tIns="45720" rIns="91440" bIns="45720" numCol="1" anchor="t" anchorCtr="0" compatLnSpc="1">
            <a:prstTxWarp prst="textNoShape">
              <a:avLst/>
            </a:prstTxWarp>
            <a:normAutofit/>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0" y="9431338"/>
            <a:ext cx="2941638" cy="496887"/>
          </a:xfrm>
          <a:prstGeom prst="rect">
            <a:avLst/>
          </a:prstGeom>
        </p:spPr>
        <p:txBody>
          <a:bodyPr vert="horz" lIns="91440" tIns="45720" rIns="91440" bIns="45720" rtlCol="0" anchor="b"/>
          <a:lstStyle>
            <a:lvl1pPr algn="l" defTabSz="914296"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46513" y="9431338"/>
            <a:ext cx="2941637"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cs typeface="Arial" charset="0"/>
              </a:defRPr>
            </a:lvl1pPr>
          </a:lstStyle>
          <a:p>
            <a:pPr>
              <a:defRPr/>
            </a:pPr>
            <a:fld id="{3EED532E-92D6-9641-9C5B-0C0C8D0751EB}" type="slidenum">
              <a:rPr lang="en-US"/>
              <a:pPr>
                <a:defRPr/>
              </a:pPr>
              <a:t>‹#›</a:t>
            </a:fld>
            <a:endParaRPr lang="en-US"/>
          </a:p>
        </p:txBody>
      </p:sp>
    </p:spTree>
    <p:extLst>
      <p:ext uri="{BB962C8B-B14F-4D97-AF65-F5344CB8AC3E}">
        <p14:creationId xmlns:p14="http://schemas.microsoft.com/office/powerpoint/2010/main" val="233720557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1241425"/>
            <a:ext cx="4840288" cy="3351213"/>
          </a:xfrm>
        </p:spPr>
      </p:sp>
      <p:sp>
        <p:nvSpPr>
          <p:cNvPr id="3" name="Notes Placeholder 2"/>
          <p:cNvSpPr>
            <a:spLocks noGrp="1"/>
          </p:cNvSpPr>
          <p:nvPr>
            <p:ph type="body" idx="1"/>
          </p:nvPr>
        </p:nvSpPr>
        <p:spPr/>
        <p:txBody>
          <a:bodyPr>
            <a:normAutofit fontScale="70000" lnSpcReduction="20000"/>
          </a:bodyPr>
          <a:lstStyle/>
          <a:p>
            <a:pPr lvl="0"/>
            <a:r>
              <a:rPr lang="en-AU" sz="1200" b="1" kern="1200" dirty="0">
                <a:solidFill>
                  <a:schemeClr val="tx1"/>
                </a:solidFill>
                <a:effectLst/>
                <a:latin typeface="+mn-lt"/>
                <a:ea typeface="+mn-ea"/>
                <a:cs typeface="+mn-cs"/>
              </a:rPr>
              <a:t>About the Australia-ASEAN Council</a:t>
            </a:r>
          </a:p>
          <a:p>
            <a:pPr lvl="0"/>
            <a:r>
              <a:rPr lang="en-AU" sz="1200" kern="1200" dirty="0">
                <a:solidFill>
                  <a:schemeClr val="tx1"/>
                </a:solidFill>
                <a:effectLst/>
                <a:latin typeface="+mn-lt"/>
                <a:ea typeface="+mn-ea"/>
                <a:cs typeface="+mn-cs"/>
              </a:rPr>
              <a:t>The Australia-ASEAN Council was established in 2015 by the Minister for Foreign Affairs, the Hon Julie Bishop MP.</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We generate opportunities for Australian business, education, science, innovation and the arts to work with partners in Southeast Asia.</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Our mission is to increase knowledge and promote Australia’s interests in the region by raising awareness, understanding and connections between people and institutions in Australia and Southeast Asia.</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I am delighted to be an inaugural Board Member of the Australia-ASEAN Council and to be working with my fellow Board Members to foster bonds of friendship, understanding and opportunity between the people of Australia and Southeast Asia.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indent="0" algn="l" defTabSz="914400" rtl="0" eaLnBrk="1" fontAlgn="auto" latinLnBrk="0" hangingPunct="1">
              <a:lnSpc>
                <a:spcPct val="100000"/>
              </a:lnSpc>
              <a:spcBef>
                <a:spcPts val="0"/>
              </a:spcBef>
              <a:spcAft>
                <a:spcPts val="0"/>
              </a:spcAft>
              <a:buClrTx/>
              <a:buSzTx/>
              <a:buFontTx/>
              <a:buNone/>
              <a:tabLst/>
              <a:defRPr/>
            </a:pPr>
            <a:r>
              <a:rPr lang="en-AU" b="1" dirty="0"/>
              <a:t>Programs</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indent="0" algn="l" defTabSz="914400" rtl="0" eaLnBrk="1" fontAlgn="auto" latinLnBrk="0" hangingPunct="1">
              <a:lnSpc>
                <a:spcPct val="100000"/>
              </a:lnSpc>
              <a:spcBef>
                <a:spcPts val="0"/>
              </a:spcBef>
              <a:spcAft>
                <a:spcPts val="0"/>
              </a:spcAft>
              <a:buClrTx/>
              <a:buSzTx/>
              <a:buFontTx/>
              <a:buNone/>
              <a:tabLst/>
              <a:defRPr/>
            </a:pPr>
            <a:r>
              <a:rPr lang="en-AU" b="1" dirty="0"/>
              <a:t>Annual Grants Rounds - </a:t>
            </a:r>
            <a:r>
              <a:rPr lang="en-AU" dirty="0"/>
              <a:t>to establish high quality projects with new partnerships between Australia and the countries of Southeast Asia. The 2018-19 round is now open and closes</a:t>
            </a:r>
            <a:r>
              <a:rPr lang="en-AU" baseline="0" dirty="0"/>
              <a:t> on 4 April. Information on the round and examples of the projects supported through previous rounds are available on the AAC website.</a:t>
            </a:r>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b="1" dirty="0"/>
              <a:t>Australia-ASEAN BRIDGE Program </a:t>
            </a:r>
            <a:r>
              <a:rPr lang="en-AU" dirty="0"/>
              <a:t>- School partnerships with all nine countries (plus Australia-Indonesia BRIDGE) with classroom collaboration through 4 schools from each country with Australian schools. This is a teacher professional learning program that builds cultural knowledge and awareness, enhances IT skills through online links, establishes sustainable school partnerships, and builds a community of learners.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b="1" dirty="0"/>
              <a:t>Australia-ASEAN Emerging Leaders Program</a:t>
            </a:r>
            <a:r>
              <a:rPr lang="en-AU" dirty="0"/>
              <a:t> – Supports young</a:t>
            </a:r>
            <a:r>
              <a:rPr lang="en-AU" baseline="0" dirty="0"/>
              <a:t> social entrepreneurs from Australia and Southeast Asia who are addressing critical challenges facing the region including the environment, agricultural production, education, health and ageing populations. </a:t>
            </a:r>
            <a:r>
              <a:rPr lang="en-GB" sz="1200" kern="1200" dirty="0">
                <a:solidFill>
                  <a:schemeClr val="tx1"/>
                </a:solidFill>
                <a:effectLst/>
                <a:latin typeface="+mn-lt"/>
                <a:ea typeface="+mn-ea"/>
                <a:cs typeface="+mn-cs"/>
              </a:rPr>
              <a:t>Each year, one participant is drawn from each ASEAN nation and five from Australia. A2ELP 2018 participants are following a three-month program delivered by </a:t>
            </a:r>
            <a:r>
              <a:rPr lang="en-GB" sz="1200" kern="1200" dirty="0" err="1">
                <a:solidFill>
                  <a:schemeClr val="tx1"/>
                </a:solidFill>
                <a:effectLst/>
                <a:latin typeface="+mn-lt"/>
                <a:ea typeface="+mn-ea"/>
                <a:cs typeface="+mn-cs"/>
              </a:rPr>
              <a:t>Asialink</a:t>
            </a:r>
            <a:r>
              <a:rPr lang="en-GB" sz="1200" kern="1200" dirty="0">
                <a:solidFill>
                  <a:schemeClr val="tx1"/>
                </a:solidFill>
                <a:effectLst/>
                <a:latin typeface="+mn-lt"/>
                <a:ea typeface="+mn-ea"/>
                <a:cs typeface="+mn-cs"/>
              </a:rPr>
              <a:t>, that includes an intensive 10-day incubator in Melbourne and Sydney in March to explore the role of business in driving social change, enhance their understanding of the risks and potential of social ventures, and learn techniques to develop their enterprises and maximise their impact. To mark the ASEAN-Australia Special Summit, the 2018 cohort will join 2017 A2ELP alumni at events associated with the ASEAN-Australia Special Summit, including an Emerging Leaders Roundtable with the Prime Minister of Australia.</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ASEAN-Australia Week Projects</a:t>
            </a:r>
            <a:r>
              <a:rPr lang="en-GB" sz="1200" kern="1200" dirty="0">
                <a:solidFill>
                  <a:schemeClr val="tx1"/>
                </a:solidFill>
                <a:effectLst/>
                <a:latin typeface="+mn-lt"/>
                <a:ea typeface="+mn-ea"/>
                <a:cs typeface="+mn-cs"/>
              </a:rPr>
              <a:t> – The AAC is supporting seven projects to leverage</a:t>
            </a:r>
            <a:r>
              <a:rPr lang="en-GB" sz="1200" kern="1200" baseline="0" dirty="0">
                <a:solidFill>
                  <a:schemeClr val="tx1"/>
                </a:solidFill>
                <a:effectLst/>
                <a:latin typeface="+mn-lt"/>
                <a:ea typeface="+mn-ea"/>
                <a:cs typeface="+mn-cs"/>
              </a:rPr>
              <a:t> the momentum of – and involve the community in – the ASEAN-Australia Special Summit. From academic conferences to youth forums, and cyber roundtables to support for Southeast Asian artists to participate in the 21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Sydney Biennale. The diversity of projects reflects the many connections between the people of Australia and Southeast Asia.</a:t>
            </a:r>
            <a:endParaRPr lang="en-A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26618DE9-7CC3-4B2B-91F0-0F2BA965C87E}" type="slidenum">
              <a:rPr lang="en-AU" smtClean="0">
                <a:solidFill>
                  <a:prstClr val="black"/>
                </a:solidFill>
              </a:rPr>
              <a:pPr/>
              <a:t>7</a:t>
            </a:fld>
            <a:endParaRPr lang="en-AU" dirty="0">
              <a:solidFill>
                <a:prstClr val="black"/>
              </a:solidFill>
            </a:endParaRPr>
          </a:p>
        </p:txBody>
      </p:sp>
    </p:spTree>
    <p:extLst>
      <p:ext uri="{BB962C8B-B14F-4D97-AF65-F5344CB8AC3E}">
        <p14:creationId xmlns:p14="http://schemas.microsoft.com/office/powerpoint/2010/main" val="551113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6.emf"/><Relationship Id="rId4" Type="http://schemas.openxmlformats.org/officeDocument/2006/relationships/oleObject" Target="../embeddings/oleObject1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6.emf"/><Relationship Id="rId4" Type="http://schemas.openxmlformats.org/officeDocument/2006/relationships/oleObject" Target="../embeddings/oleObject15.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custDataLst>
              <p:tags r:id="rId2"/>
            </p:custDataLst>
          </p:nvPr>
        </p:nvGraphicFramePr>
        <p:xfrm>
          <a:off x="1871" y="2310"/>
          <a:ext cx="1587" cy="1587"/>
        </p:xfrm>
        <a:graphic>
          <a:graphicData uri="http://schemas.openxmlformats.org/presentationml/2006/ole">
            <mc:AlternateContent xmlns:mc="http://schemas.openxmlformats.org/markup-compatibility/2006">
              <mc:Choice xmlns:v="urn:schemas-microsoft-com:vml" Requires="v">
                <p:oleObj spid="_x0000_s84050"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 y="231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userDrawn="1"/>
        </p:nvSpPr>
        <p:spPr>
          <a:xfrm>
            <a:off x="3" y="6553200"/>
            <a:ext cx="6858001" cy="304800"/>
          </a:xfrm>
          <a:prstGeom prst="rect">
            <a:avLst/>
          </a:prstGeom>
          <a:solidFill>
            <a:srgbClr val="1D1D1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userDrawn="1"/>
        </p:nvSpPr>
        <p:spPr>
          <a:xfrm>
            <a:off x="6934200" y="6553200"/>
            <a:ext cx="2971800" cy="304800"/>
          </a:xfrm>
          <a:prstGeom prst="rect">
            <a:avLst/>
          </a:prstGeom>
          <a:solidFill>
            <a:srgbClr val="CD20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11" descr="RGB_Logo.jpg"/>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337550" y="5999885"/>
            <a:ext cx="1263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49335" y="476672"/>
            <a:ext cx="8208143" cy="539750"/>
          </a:xfrm>
        </p:spPr>
        <p:txBody>
          <a:bodyPr>
            <a:noAutofit/>
          </a:bodyPr>
          <a:lstStyle>
            <a:lvl1pPr>
              <a:defRPr>
                <a:solidFill>
                  <a:srgbClr val="CD202C"/>
                </a:solidFill>
              </a:defRPr>
            </a:lvl1pPr>
          </a:lstStyle>
          <a:p>
            <a:r>
              <a:rPr lang="en-AU" dirty="0"/>
              <a:t>Click to edit Master title style</a:t>
            </a:r>
            <a:endParaRPr lang="en-US" dirty="0"/>
          </a:p>
        </p:txBody>
      </p:sp>
      <p:sp>
        <p:nvSpPr>
          <p:cNvPr id="10" name="Content Placeholder 3"/>
          <p:cNvSpPr>
            <a:spLocks noGrp="1"/>
          </p:cNvSpPr>
          <p:nvPr>
            <p:ph sz="half" idx="2"/>
          </p:nvPr>
        </p:nvSpPr>
        <p:spPr>
          <a:xfrm>
            <a:off x="848544" y="1791816"/>
            <a:ext cx="8229600" cy="3581400"/>
          </a:xfrm>
        </p:spPr>
        <p:txBody>
          <a:bodyPr>
            <a:noAutofit/>
          </a:bodyPr>
          <a:lstStyle>
            <a:lvl1pPr marL="58493" indent="0">
              <a:spcBef>
                <a:spcPts val="0"/>
              </a:spcBef>
              <a:buNone/>
              <a:defRPr sz="1400" b="0" i="0">
                <a:latin typeface="Arial"/>
                <a:cs typeface="Verdana"/>
              </a:defRPr>
            </a:lvl1pPr>
            <a:lvl2pPr marL="458498" indent="0">
              <a:buNone/>
              <a:defRPr sz="1400" b="0" i="0">
                <a:latin typeface="Arial"/>
                <a:cs typeface="Verdana"/>
              </a:defRPr>
            </a:lvl2pPr>
            <a:lvl3pPr marL="858502" indent="0">
              <a:buNone/>
              <a:defRPr sz="1400" b="0" i="0" baseline="0">
                <a:latin typeface="Arial"/>
                <a:cs typeface="Verdana"/>
              </a:defRPr>
            </a:lvl3pPr>
            <a:lvl4pPr marL="1315649" indent="0">
              <a:buNone/>
              <a:defRPr sz="1400">
                <a:latin typeface="Helvetica Neue"/>
                <a:cs typeface="Helvetica Neue"/>
              </a:defRPr>
            </a:lvl4pPr>
            <a:lvl5pPr marL="1772798" indent="0">
              <a:buNone/>
              <a:defRPr sz="1400" b="0" i="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2"/>
            <a:r>
              <a:rPr lang="en-GB" noProof="0" dirty="0"/>
              <a:t>	      Fourth level</a:t>
            </a:r>
          </a:p>
          <a:p>
            <a:pPr lvl="4"/>
            <a:r>
              <a:rPr lang="en-GB" noProof="0" dirty="0"/>
              <a:t>Fifth level</a:t>
            </a:r>
          </a:p>
        </p:txBody>
      </p:sp>
      <p:sp>
        <p:nvSpPr>
          <p:cNvPr id="14" name="Text Placeholder 13"/>
          <p:cNvSpPr>
            <a:spLocks noGrp="1"/>
          </p:cNvSpPr>
          <p:nvPr>
            <p:ph type="body" sz="quarter" idx="11"/>
          </p:nvPr>
        </p:nvSpPr>
        <p:spPr>
          <a:xfrm>
            <a:off x="848544" y="1092622"/>
            <a:ext cx="8229600" cy="304800"/>
          </a:xfrm>
        </p:spPr>
        <p:txBody>
          <a:bodyPr/>
          <a:lstStyle>
            <a:lvl1pPr>
              <a:buFontTx/>
              <a:buNone/>
              <a:defRPr sz="1800" baseline="0"/>
            </a:lvl1pPr>
          </a:lstStyle>
          <a:p>
            <a:pPr lvl="0"/>
            <a:r>
              <a:rPr lang="en-AU"/>
              <a:t>Click to edit Master text styles</a:t>
            </a:r>
          </a:p>
        </p:txBody>
      </p:sp>
      <p:sp>
        <p:nvSpPr>
          <p:cNvPr id="11" name="Slide Number Placeholder 2"/>
          <p:cNvSpPr>
            <a:spLocks noGrp="1"/>
          </p:cNvSpPr>
          <p:nvPr>
            <p:ph type="sldNum" sz="quarter" idx="12"/>
          </p:nvPr>
        </p:nvSpPr>
        <p:spPr/>
        <p:txBody>
          <a:bodyPr/>
          <a:lstStyle>
            <a:lvl1pPr>
              <a:defRPr smtClean="0">
                <a:latin typeface="Swiss 72 1 BT" charset="0"/>
              </a:defRPr>
            </a:lvl1pPr>
          </a:lstStyle>
          <a:p>
            <a:pPr>
              <a:defRPr/>
            </a:pPr>
            <a:fld id="{8893A750-5C84-0048-BDB0-FD81C2E1C758}" type="slidenum">
              <a:rPr lang="en-GB"/>
              <a:pPr>
                <a:defRPr/>
              </a:pPr>
              <a:t>‹#›</a:t>
            </a:fld>
            <a:endParaRPr lang="en-GB"/>
          </a:p>
        </p:txBody>
      </p:sp>
    </p:spTree>
    <p:extLst>
      <p:ext uri="{BB962C8B-B14F-4D97-AF65-F5344CB8AC3E}">
        <p14:creationId xmlns:p14="http://schemas.microsoft.com/office/powerpoint/2010/main" val="172100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7" name="Object 3"/>
          <p:cNvGraphicFramePr>
            <a:graphicFrameLocks noChangeAspect="1"/>
          </p:cNvGraphicFramePr>
          <p:nvPr>
            <p:custDataLst>
              <p:tags r:id="rId2"/>
            </p:custDataLst>
          </p:nvPr>
        </p:nvGraphicFramePr>
        <p:xfrm>
          <a:off x="1871" y="2310"/>
          <a:ext cx="1587" cy="1587"/>
        </p:xfrm>
        <a:graphic>
          <a:graphicData uri="http://schemas.openxmlformats.org/presentationml/2006/ole">
            <mc:AlternateContent xmlns:mc="http://schemas.openxmlformats.org/markup-compatibility/2006">
              <mc:Choice xmlns:v="urn:schemas-microsoft-com:vml" Requires="v">
                <p:oleObj spid="_x0000_s89170"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 y="231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userDrawn="1"/>
        </p:nvSpPr>
        <p:spPr>
          <a:xfrm>
            <a:off x="3" y="6553200"/>
            <a:ext cx="6858001" cy="304800"/>
          </a:xfrm>
          <a:prstGeom prst="rect">
            <a:avLst/>
          </a:prstGeom>
          <a:solidFill>
            <a:srgbClr val="1D1D1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userDrawn="1"/>
        </p:nvSpPr>
        <p:spPr>
          <a:xfrm>
            <a:off x="6934200" y="6553200"/>
            <a:ext cx="2971800" cy="304800"/>
          </a:xfrm>
          <a:prstGeom prst="rect">
            <a:avLst/>
          </a:prstGeom>
          <a:solidFill>
            <a:srgbClr val="CD20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Block arrow"/>
          <p:cNvSpPr>
            <a:spLocks noChangeArrowheads="1"/>
          </p:cNvSpPr>
          <p:nvPr userDrawn="1"/>
        </p:nvSpPr>
        <p:spPr bwMode="gray">
          <a:xfrm rot="19800000">
            <a:off x="3109935" y="2451100"/>
            <a:ext cx="1462087" cy="312738"/>
          </a:xfrm>
          <a:prstGeom prst="rightArrow">
            <a:avLst>
              <a:gd name="adj1" fmla="val 50000"/>
              <a:gd name="adj2" fmla="val 32293"/>
            </a:avLst>
          </a:prstGeom>
          <a:solidFill>
            <a:srgbClr val="B2B2B2"/>
          </a:solidFill>
          <a:ln w="9525">
            <a:solidFill>
              <a:srgbClr val="B2B2B2"/>
            </a:solidFill>
            <a:miter lim="800000"/>
            <a:headEnd/>
            <a:tailEnd/>
          </a:ln>
        </p:spPr>
        <p:txBody>
          <a:bodyPr wrap="none" lIns="91429" tIns="45715" rIns="91429" bIns="45715"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GB" altLang="en-US" sz="1400" b="1">
              <a:solidFill>
                <a:srgbClr val="000000"/>
              </a:solidFill>
              <a:cs typeface="+mn-cs"/>
            </a:endParaRPr>
          </a:p>
        </p:txBody>
      </p:sp>
      <p:sp>
        <p:nvSpPr>
          <p:cNvPr id="11" name="Block arrow"/>
          <p:cNvSpPr>
            <a:spLocks noChangeArrowheads="1"/>
          </p:cNvSpPr>
          <p:nvPr userDrawn="1"/>
        </p:nvSpPr>
        <p:spPr bwMode="gray">
          <a:xfrm>
            <a:off x="3297238" y="3619507"/>
            <a:ext cx="1281112" cy="314325"/>
          </a:xfrm>
          <a:prstGeom prst="rightArrow">
            <a:avLst>
              <a:gd name="adj1" fmla="val 50000"/>
              <a:gd name="adj2" fmla="val 32285"/>
            </a:avLst>
          </a:prstGeom>
          <a:solidFill>
            <a:srgbClr val="B2B2B2"/>
          </a:solidFill>
          <a:ln w="9525">
            <a:solidFill>
              <a:srgbClr val="B2B2B2"/>
            </a:solidFill>
            <a:miter lim="800000"/>
            <a:headEnd/>
            <a:tailEnd/>
          </a:ln>
        </p:spPr>
        <p:txBody>
          <a:bodyPr wrap="none" lIns="91429" tIns="45715" rIns="91429" bIns="45715"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GB" altLang="en-US" sz="1400" b="1">
              <a:solidFill>
                <a:srgbClr val="000000"/>
              </a:solidFill>
              <a:cs typeface="+mn-cs"/>
            </a:endParaRPr>
          </a:p>
        </p:txBody>
      </p:sp>
      <p:sp>
        <p:nvSpPr>
          <p:cNvPr id="12" name="Block arrow"/>
          <p:cNvSpPr>
            <a:spLocks noChangeArrowheads="1"/>
          </p:cNvSpPr>
          <p:nvPr userDrawn="1"/>
        </p:nvSpPr>
        <p:spPr bwMode="gray">
          <a:xfrm rot="1800000">
            <a:off x="3151188" y="4761635"/>
            <a:ext cx="1460500" cy="312737"/>
          </a:xfrm>
          <a:prstGeom prst="rightArrow">
            <a:avLst>
              <a:gd name="adj1" fmla="val 50000"/>
              <a:gd name="adj2" fmla="val 32301"/>
            </a:avLst>
          </a:prstGeom>
          <a:solidFill>
            <a:srgbClr val="B2B2B2"/>
          </a:solidFill>
          <a:ln w="9525">
            <a:solidFill>
              <a:srgbClr val="B2B2B2"/>
            </a:solidFill>
            <a:miter lim="800000"/>
            <a:headEnd/>
            <a:tailEnd/>
          </a:ln>
        </p:spPr>
        <p:txBody>
          <a:bodyPr wrap="none" lIns="91429" tIns="45715" rIns="91429" bIns="45715"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GB" altLang="en-US" sz="1400" b="1">
              <a:solidFill>
                <a:srgbClr val="000000"/>
              </a:solidFill>
              <a:cs typeface="+mn-cs"/>
            </a:endParaRPr>
          </a:p>
        </p:txBody>
      </p:sp>
      <p:pic>
        <p:nvPicPr>
          <p:cNvPr id="13" name="Picture 8" descr="RGB_Logo.jpg"/>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337550" y="5999885"/>
            <a:ext cx="1263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2"/>
          <p:cNvSpPr>
            <a:spLocks noGrp="1"/>
          </p:cNvSpPr>
          <p:nvPr>
            <p:ph type="body" idx="14"/>
          </p:nvPr>
        </p:nvSpPr>
        <p:spPr>
          <a:xfrm>
            <a:off x="4664969" y="1556792"/>
            <a:ext cx="2878832" cy="1296144"/>
          </a:xfrm>
          <a:prstGeom prst="roundRect">
            <a:avLst/>
          </a:prstGeom>
          <a:solidFill>
            <a:schemeClr val="tx1"/>
          </a:solidFill>
          <a:ln>
            <a:noFill/>
          </a:ln>
        </p:spPr>
        <p:txBody>
          <a:bodyPr anchor="ctr">
            <a:noAutofit/>
          </a:bodyPr>
          <a:lstStyle>
            <a:lvl1pPr marL="0" indent="0" algn="ctr">
              <a:buNone/>
              <a:defRPr sz="1400" b="0"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19" name="Text Placeholder 2"/>
          <p:cNvSpPr>
            <a:spLocks noGrp="1"/>
          </p:cNvSpPr>
          <p:nvPr>
            <p:ph type="body" idx="15"/>
          </p:nvPr>
        </p:nvSpPr>
        <p:spPr>
          <a:xfrm>
            <a:off x="4665059" y="3212976"/>
            <a:ext cx="2878831" cy="1296144"/>
          </a:xfrm>
          <a:prstGeom prst="roundRect">
            <a:avLst/>
          </a:prstGeom>
          <a:solidFill>
            <a:schemeClr val="tx1"/>
          </a:solidFill>
          <a:ln>
            <a:noFill/>
          </a:ln>
        </p:spPr>
        <p:txBody>
          <a:bodyPr anchor="ctr">
            <a:noAutofit/>
          </a:bodyPr>
          <a:lstStyle>
            <a:lvl1pPr marL="0" indent="0" algn="ctr">
              <a:buNone/>
              <a:defRPr sz="1400" b="0"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20" name="Text Placeholder 2"/>
          <p:cNvSpPr>
            <a:spLocks noGrp="1"/>
          </p:cNvSpPr>
          <p:nvPr>
            <p:ph type="body" idx="16"/>
          </p:nvPr>
        </p:nvSpPr>
        <p:spPr>
          <a:xfrm>
            <a:off x="4665059" y="4869160"/>
            <a:ext cx="2878831" cy="1296144"/>
          </a:xfrm>
          <a:prstGeom prst="roundRect">
            <a:avLst/>
          </a:prstGeom>
          <a:solidFill>
            <a:schemeClr val="tx1"/>
          </a:solidFill>
          <a:ln>
            <a:noFill/>
          </a:ln>
        </p:spPr>
        <p:txBody>
          <a:bodyPr anchor="ctr">
            <a:noAutofit/>
          </a:bodyPr>
          <a:lstStyle>
            <a:lvl1pPr marL="0" indent="0" algn="ctr">
              <a:buNone/>
              <a:defRPr sz="1400" b="0"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21" name="Text Placeholder 2"/>
          <p:cNvSpPr>
            <a:spLocks noGrp="1"/>
          </p:cNvSpPr>
          <p:nvPr>
            <p:ph type="body" idx="17"/>
          </p:nvPr>
        </p:nvSpPr>
        <p:spPr>
          <a:xfrm>
            <a:off x="990600" y="2971800"/>
            <a:ext cx="1872208" cy="1512168"/>
          </a:xfrm>
          <a:prstGeom prst="roundRect">
            <a:avLst/>
          </a:prstGeom>
          <a:solidFill>
            <a:srgbClr val="CD202C"/>
          </a:solidFill>
          <a:ln>
            <a:noFill/>
          </a:ln>
        </p:spPr>
        <p:txBody>
          <a:bodyPr anchor="ctr">
            <a:noAutofit/>
          </a:bodyPr>
          <a:lstStyle>
            <a:lvl1pPr marL="0" indent="0" algn="ctr">
              <a:buNone/>
              <a:defRPr sz="14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6" name="Title 1"/>
          <p:cNvSpPr>
            <a:spLocks noGrp="1"/>
          </p:cNvSpPr>
          <p:nvPr>
            <p:ph type="title"/>
          </p:nvPr>
        </p:nvSpPr>
        <p:spPr>
          <a:xfrm>
            <a:off x="849313" y="476672"/>
            <a:ext cx="8153400" cy="539750"/>
          </a:xfrm>
        </p:spPr>
        <p:txBody>
          <a:bodyPr/>
          <a:lstStyle/>
          <a:p>
            <a:r>
              <a:rPr lang="en-AU" dirty="0"/>
              <a:t>Click to edit Master title style</a:t>
            </a:r>
            <a:endParaRPr lang="en-US" dirty="0"/>
          </a:p>
        </p:txBody>
      </p:sp>
      <p:sp>
        <p:nvSpPr>
          <p:cNvPr id="14" name="Slide Number Placeholder 4"/>
          <p:cNvSpPr>
            <a:spLocks noGrp="1"/>
          </p:cNvSpPr>
          <p:nvPr>
            <p:ph type="sldNum" sz="quarter" idx="18"/>
          </p:nvPr>
        </p:nvSpPr>
        <p:spPr/>
        <p:txBody>
          <a:bodyPr/>
          <a:lstStyle>
            <a:lvl1pPr>
              <a:defRPr smtClean="0"/>
            </a:lvl1pPr>
          </a:lstStyle>
          <a:p>
            <a:pPr>
              <a:defRPr/>
            </a:pPr>
            <a:fld id="{982F1448-7CA2-DB41-AB48-1DA8D6DECB10}" type="slidenum">
              <a:rPr lang="en-GB"/>
              <a:pPr>
                <a:defRPr/>
              </a:pPr>
              <a:t>‹#›</a:t>
            </a:fld>
            <a:endParaRPr lang="en-GB"/>
          </a:p>
        </p:txBody>
      </p:sp>
    </p:spTree>
    <p:extLst>
      <p:ext uri="{BB962C8B-B14F-4D97-AF65-F5344CB8AC3E}">
        <p14:creationId xmlns:p14="http://schemas.microsoft.com/office/powerpoint/2010/main" val="361132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custDataLst>
              <p:tags r:id="rId2"/>
            </p:custDataLst>
          </p:nvPr>
        </p:nvGraphicFramePr>
        <p:xfrm>
          <a:off x="1871" y="2310"/>
          <a:ext cx="1587" cy="1587"/>
        </p:xfrm>
        <a:graphic>
          <a:graphicData uri="http://schemas.openxmlformats.org/presentationml/2006/ole">
            <mc:AlternateContent xmlns:mc="http://schemas.openxmlformats.org/markup-compatibility/2006">
              <mc:Choice xmlns:v="urn:schemas-microsoft-com:vml" Requires="v">
                <p:oleObj spid="_x0000_s90194"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 y="231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userDrawn="1"/>
        </p:nvSpPr>
        <p:spPr>
          <a:xfrm>
            <a:off x="3" y="6553200"/>
            <a:ext cx="6858001" cy="304800"/>
          </a:xfrm>
          <a:prstGeom prst="rect">
            <a:avLst/>
          </a:prstGeom>
          <a:solidFill>
            <a:srgbClr val="1D1D1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userDrawn="1"/>
        </p:nvSpPr>
        <p:spPr>
          <a:xfrm>
            <a:off x="6934200" y="6553200"/>
            <a:ext cx="2971800" cy="304800"/>
          </a:xfrm>
          <a:prstGeom prst="rect">
            <a:avLst/>
          </a:prstGeom>
          <a:solidFill>
            <a:srgbClr val="CD20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8" descr="RGB_Logo.jpg"/>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337550" y="5999885"/>
            <a:ext cx="1263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4801322"/>
            <a:ext cx="5943600" cy="566739"/>
          </a:xfrm>
          <a:prstGeom prst="rect">
            <a:avLst/>
          </a:prstGeom>
        </p:spPr>
        <p:txBody>
          <a:bodyPr anchor="b">
            <a:noAutofit/>
          </a:bodyPr>
          <a:lstStyle>
            <a:lvl1pPr algn="l">
              <a:defRPr sz="2000" b="0">
                <a:solidFill>
                  <a:scrgbClr r="0" g="0" b="0"/>
                </a:solidFill>
              </a:defRPr>
            </a:lvl1pPr>
          </a:lstStyle>
          <a:p>
            <a:r>
              <a:rPr lang="en-GB" noProof="0" dirty="0"/>
              <a:t>Click to edit Master title style</a:t>
            </a:r>
          </a:p>
        </p:txBody>
      </p:sp>
      <p:sp>
        <p:nvSpPr>
          <p:cNvPr id="3" name="Picture Placeholder 2"/>
          <p:cNvSpPr>
            <a:spLocks noGrp="1"/>
          </p:cNvSpPr>
          <p:nvPr>
            <p:ph type="pic" idx="1"/>
          </p:nvPr>
        </p:nvSpPr>
        <p:spPr>
          <a:xfrm>
            <a:off x="838200" y="914400"/>
            <a:ext cx="5943600" cy="4114800"/>
          </a:xfrm>
        </p:spPr>
        <p:txBody>
          <a:bodyPr rtlCol="0">
            <a:noAutofit/>
          </a:bodyPr>
          <a:lstStyle>
            <a:lvl1pPr marL="0" indent="0">
              <a:buNone/>
              <a:defRPr sz="2800"/>
            </a:lvl1pPr>
            <a:lvl2pPr marL="457148" indent="0">
              <a:buNone/>
              <a:defRPr sz="2800"/>
            </a:lvl2pPr>
            <a:lvl3pPr marL="914296" indent="0">
              <a:buNone/>
              <a:defRPr sz="2300"/>
            </a:lvl3pPr>
            <a:lvl4pPr marL="1371445" indent="0">
              <a:buNone/>
              <a:defRPr sz="2000"/>
            </a:lvl4pPr>
            <a:lvl5pPr marL="1828592" indent="0">
              <a:buNone/>
              <a:defRPr sz="2000"/>
            </a:lvl5pPr>
            <a:lvl6pPr marL="2285740" indent="0">
              <a:buNone/>
              <a:defRPr sz="2000"/>
            </a:lvl6pPr>
            <a:lvl7pPr marL="2742888" indent="0">
              <a:buNone/>
              <a:defRPr sz="2000"/>
            </a:lvl7pPr>
            <a:lvl8pPr marL="3200036" indent="0">
              <a:buNone/>
              <a:defRPr sz="2000"/>
            </a:lvl8pPr>
            <a:lvl9pPr marL="3657184" indent="0">
              <a:buNone/>
              <a:defRPr sz="2000"/>
            </a:lvl9pPr>
          </a:lstStyle>
          <a:p>
            <a:pPr lvl="0"/>
            <a:r>
              <a:rPr lang="en-GB" noProof="0" dirty="0"/>
              <a:t>Click icon to add picture</a:t>
            </a:r>
          </a:p>
        </p:txBody>
      </p:sp>
      <p:sp>
        <p:nvSpPr>
          <p:cNvPr id="4" name="Text Placeholder 3"/>
          <p:cNvSpPr>
            <a:spLocks noGrp="1"/>
          </p:cNvSpPr>
          <p:nvPr>
            <p:ph type="body" sz="half" idx="2"/>
          </p:nvPr>
        </p:nvSpPr>
        <p:spPr>
          <a:xfrm>
            <a:off x="838200" y="5487122"/>
            <a:ext cx="5943600" cy="581025"/>
          </a:xfrm>
        </p:spPr>
        <p:txBody>
          <a:bodyPr>
            <a:noAutofit/>
          </a:bodyPr>
          <a:lstStyle>
            <a:lvl1pPr marL="0" indent="0">
              <a:buNone/>
              <a:defRPr sz="1200" b="0" i="0">
                <a:latin typeface="Arial"/>
                <a:cs typeface="Arial"/>
              </a:defRPr>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n-GB" noProof="0" dirty="0"/>
              <a:t>Click to edit Master text styles</a:t>
            </a:r>
          </a:p>
        </p:txBody>
      </p:sp>
      <p:sp>
        <p:nvSpPr>
          <p:cNvPr id="9" name="Slide Number Placeholder 6"/>
          <p:cNvSpPr>
            <a:spLocks noGrp="1"/>
          </p:cNvSpPr>
          <p:nvPr>
            <p:ph type="sldNum" sz="quarter" idx="10"/>
          </p:nvPr>
        </p:nvSpPr>
        <p:spPr/>
        <p:txBody>
          <a:bodyPr/>
          <a:lstStyle>
            <a:lvl1pPr>
              <a:defRPr smtClean="0"/>
            </a:lvl1pPr>
          </a:lstStyle>
          <a:p>
            <a:pPr>
              <a:defRPr/>
            </a:pPr>
            <a:fld id="{BCF667B3-90EE-234A-9DBF-6E6EDDA4C8A9}" type="slidenum">
              <a:rPr lang="en-GB"/>
              <a:pPr>
                <a:defRPr/>
              </a:pPr>
              <a:t>‹#›</a:t>
            </a:fld>
            <a:endParaRPr lang="en-GB"/>
          </a:p>
        </p:txBody>
      </p:sp>
    </p:spTree>
    <p:extLst>
      <p:ext uri="{BB962C8B-B14F-4D97-AF65-F5344CB8AC3E}">
        <p14:creationId xmlns:p14="http://schemas.microsoft.com/office/powerpoint/2010/main" val="1463225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2"/>
          <p:cNvSpPr>
            <a:spLocks noGrp="1"/>
          </p:cNvSpPr>
          <p:nvPr>
            <p:ph type="body" idx="14"/>
          </p:nvPr>
        </p:nvSpPr>
        <p:spPr>
          <a:xfrm>
            <a:off x="833121" y="1772816"/>
            <a:ext cx="2304257" cy="936104"/>
          </a:xfrm>
          <a:prstGeom prst="roundRect">
            <a:avLst/>
          </a:prstGeom>
          <a:solidFill>
            <a:schemeClr val="tx1"/>
          </a:solidFill>
          <a:ln>
            <a:solidFill>
              <a:schemeClr val="accent1"/>
            </a:solid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7" name="Text Placeholder 2"/>
          <p:cNvSpPr>
            <a:spLocks noGrp="1"/>
          </p:cNvSpPr>
          <p:nvPr>
            <p:ph type="body" idx="15"/>
          </p:nvPr>
        </p:nvSpPr>
        <p:spPr>
          <a:xfrm>
            <a:off x="3276601" y="1772816"/>
            <a:ext cx="5867401" cy="936104"/>
          </a:xfrm>
          <a:prstGeom prst="roundRect">
            <a:avLst/>
          </a:prstGeom>
          <a:noFill/>
          <a:ln>
            <a:solidFill>
              <a:schemeClr val="accent1"/>
            </a:solidFill>
          </a:ln>
        </p:spPr>
        <p:txBody>
          <a:bodyPr anchor="ctr">
            <a:noAutofit/>
          </a:bodyPr>
          <a:lstStyle>
            <a:lvl1pPr marL="0" indent="0" algn="l">
              <a:buNone/>
              <a:defRPr sz="1200" b="0" i="0" cap="none" baseline="0">
                <a:solidFill>
                  <a:schemeClr val="accent2"/>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1" name="Text Placeholder 2"/>
          <p:cNvSpPr>
            <a:spLocks noGrp="1"/>
          </p:cNvSpPr>
          <p:nvPr>
            <p:ph type="body" idx="16"/>
          </p:nvPr>
        </p:nvSpPr>
        <p:spPr>
          <a:xfrm>
            <a:off x="838204" y="2819400"/>
            <a:ext cx="2304257" cy="936104"/>
          </a:xfrm>
          <a:prstGeom prst="roundRect">
            <a:avLst/>
          </a:prstGeom>
          <a:solidFill>
            <a:schemeClr val="tx1"/>
          </a:solidFill>
          <a:ln>
            <a:solidFill>
              <a:schemeClr val="accent1"/>
            </a:solid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2" name="Text Placeholder 2"/>
          <p:cNvSpPr>
            <a:spLocks noGrp="1"/>
          </p:cNvSpPr>
          <p:nvPr>
            <p:ph type="body" idx="17"/>
          </p:nvPr>
        </p:nvSpPr>
        <p:spPr>
          <a:xfrm>
            <a:off x="3276600" y="2819400"/>
            <a:ext cx="5872484" cy="936104"/>
          </a:xfrm>
          <a:prstGeom prst="roundRect">
            <a:avLst/>
          </a:prstGeom>
          <a:noFill/>
          <a:ln>
            <a:solidFill>
              <a:schemeClr val="accent1"/>
            </a:solidFill>
          </a:ln>
        </p:spPr>
        <p:txBody>
          <a:bodyPr anchor="ctr">
            <a:noAutofit/>
          </a:bodyPr>
          <a:lstStyle>
            <a:lvl1pPr marL="0" indent="0" algn="l">
              <a:buNone/>
              <a:defRPr sz="1200" b="0" i="0" cap="none" baseline="0">
                <a:solidFill>
                  <a:schemeClr val="accent2"/>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3" name="Text Placeholder 2"/>
          <p:cNvSpPr>
            <a:spLocks noGrp="1"/>
          </p:cNvSpPr>
          <p:nvPr>
            <p:ph type="body" idx="18"/>
          </p:nvPr>
        </p:nvSpPr>
        <p:spPr>
          <a:xfrm>
            <a:off x="838204" y="3886200"/>
            <a:ext cx="2304257" cy="936104"/>
          </a:xfrm>
          <a:prstGeom prst="roundRect">
            <a:avLst/>
          </a:prstGeom>
          <a:solidFill>
            <a:schemeClr val="tx1"/>
          </a:solidFill>
          <a:ln>
            <a:solidFill>
              <a:schemeClr val="accent1"/>
            </a:solid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4" name="Text Placeholder 2"/>
          <p:cNvSpPr>
            <a:spLocks noGrp="1"/>
          </p:cNvSpPr>
          <p:nvPr>
            <p:ph type="body" idx="19"/>
          </p:nvPr>
        </p:nvSpPr>
        <p:spPr>
          <a:xfrm>
            <a:off x="3276600" y="3886200"/>
            <a:ext cx="5872484" cy="936104"/>
          </a:xfrm>
          <a:prstGeom prst="roundRect">
            <a:avLst/>
          </a:prstGeom>
          <a:noFill/>
          <a:ln>
            <a:solidFill>
              <a:schemeClr val="accent1"/>
            </a:solidFill>
          </a:ln>
        </p:spPr>
        <p:txBody>
          <a:bodyPr anchor="ctr">
            <a:noAutofit/>
          </a:bodyPr>
          <a:lstStyle>
            <a:lvl1pPr marL="0" indent="0" algn="l">
              <a:buNone/>
              <a:defRPr sz="1200" b="0" i="0" cap="none" baseline="0">
                <a:solidFill>
                  <a:schemeClr val="accent2"/>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6" name="Title 1"/>
          <p:cNvSpPr>
            <a:spLocks noGrp="1"/>
          </p:cNvSpPr>
          <p:nvPr>
            <p:ph type="title"/>
          </p:nvPr>
        </p:nvSpPr>
        <p:spPr>
          <a:xfrm>
            <a:off x="849313" y="476672"/>
            <a:ext cx="8153400" cy="539750"/>
          </a:xfrm>
        </p:spPr>
        <p:txBody>
          <a:bodyPr/>
          <a:lstStyle/>
          <a:p>
            <a:r>
              <a:rPr lang="en-AU" dirty="0"/>
              <a:t>Click to edit Master title style</a:t>
            </a:r>
            <a:endParaRPr lang="en-US" dirty="0"/>
          </a:p>
        </p:txBody>
      </p:sp>
      <p:sp>
        <p:nvSpPr>
          <p:cNvPr id="9" name="Slide Number Placeholder 5"/>
          <p:cNvSpPr>
            <a:spLocks noGrp="1"/>
          </p:cNvSpPr>
          <p:nvPr>
            <p:ph type="sldNum" sz="quarter" idx="20"/>
          </p:nvPr>
        </p:nvSpPr>
        <p:spPr/>
        <p:txBody>
          <a:bodyPr/>
          <a:lstStyle>
            <a:lvl1pPr>
              <a:defRPr/>
            </a:lvl1pPr>
          </a:lstStyle>
          <a:p>
            <a:pPr>
              <a:defRPr/>
            </a:pPr>
            <a:fld id="{84D6A74B-5B1C-6B40-AA90-EB7F895F2413}" type="slidenum">
              <a:rPr lang="en-GB"/>
              <a:pPr>
                <a:defRPr/>
              </a:pPr>
              <a:t>‹#›</a:t>
            </a:fld>
            <a:endParaRPr lang="en-GB"/>
          </a:p>
        </p:txBody>
      </p:sp>
    </p:spTree>
    <p:extLst>
      <p:ext uri="{BB962C8B-B14F-4D97-AF65-F5344CB8AC3E}">
        <p14:creationId xmlns:p14="http://schemas.microsoft.com/office/powerpoint/2010/main" val="2400279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3" name="Text Placeholder 2"/>
          <p:cNvSpPr>
            <a:spLocks noGrp="1"/>
          </p:cNvSpPr>
          <p:nvPr>
            <p:ph type="body" idx="14"/>
          </p:nvPr>
        </p:nvSpPr>
        <p:spPr>
          <a:xfrm>
            <a:off x="833121" y="1772816"/>
            <a:ext cx="2304257" cy="741784"/>
          </a:xfrm>
          <a:prstGeom prst="roundRect">
            <a:avLst/>
          </a:prstGeom>
          <a:solidFill>
            <a:schemeClr val="tx1"/>
          </a:solidFill>
          <a:ln>
            <a:solidFill>
              <a:schemeClr val="accent1"/>
            </a:solid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4" name="Text Placeholder 2"/>
          <p:cNvSpPr>
            <a:spLocks noGrp="1"/>
          </p:cNvSpPr>
          <p:nvPr>
            <p:ph type="body" idx="15"/>
          </p:nvPr>
        </p:nvSpPr>
        <p:spPr>
          <a:xfrm>
            <a:off x="3276601" y="1772816"/>
            <a:ext cx="5867401" cy="741784"/>
          </a:xfrm>
          <a:prstGeom prst="roundRect">
            <a:avLst/>
          </a:prstGeom>
          <a:noFill/>
          <a:ln>
            <a:solidFill>
              <a:schemeClr val="accent1"/>
            </a:solidFill>
          </a:ln>
        </p:spPr>
        <p:txBody>
          <a:bodyPr anchor="ctr">
            <a:noAutofit/>
          </a:bodyPr>
          <a:lstStyle>
            <a:lvl1pPr marL="0" indent="0" algn="l">
              <a:buNone/>
              <a:defRPr sz="1200" b="0" i="0" cap="none" baseline="0">
                <a:solidFill>
                  <a:schemeClr val="accent2"/>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25" name="Text Placeholder 2"/>
          <p:cNvSpPr>
            <a:spLocks noGrp="1"/>
          </p:cNvSpPr>
          <p:nvPr>
            <p:ph type="body" idx="16"/>
          </p:nvPr>
        </p:nvSpPr>
        <p:spPr>
          <a:xfrm>
            <a:off x="838204" y="2667000"/>
            <a:ext cx="2304257" cy="741784"/>
          </a:xfrm>
          <a:prstGeom prst="roundRect">
            <a:avLst/>
          </a:prstGeom>
          <a:solidFill>
            <a:schemeClr val="tx1"/>
          </a:solidFill>
          <a:ln>
            <a:solidFill>
              <a:schemeClr val="accent1"/>
            </a:solid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26" name="Text Placeholder 2"/>
          <p:cNvSpPr>
            <a:spLocks noGrp="1"/>
          </p:cNvSpPr>
          <p:nvPr>
            <p:ph type="body" idx="17"/>
          </p:nvPr>
        </p:nvSpPr>
        <p:spPr>
          <a:xfrm>
            <a:off x="3281684" y="2667000"/>
            <a:ext cx="5867401" cy="741784"/>
          </a:xfrm>
          <a:prstGeom prst="roundRect">
            <a:avLst/>
          </a:prstGeom>
          <a:noFill/>
          <a:ln>
            <a:solidFill>
              <a:schemeClr val="accent1"/>
            </a:solidFill>
          </a:ln>
        </p:spPr>
        <p:txBody>
          <a:bodyPr anchor="ctr">
            <a:noAutofit/>
          </a:bodyPr>
          <a:lstStyle>
            <a:lvl1pPr marL="0" indent="0" algn="l">
              <a:buNone/>
              <a:defRPr sz="1200" b="0" i="0" cap="none" baseline="0">
                <a:solidFill>
                  <a:schemeClr val="accent2"/>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27" name="Text Placeholder 2"/>
          <p:cNvSpPr>
            <a:spLocks noGrp="1"/>
          </p:cNvSpPr>
          <p:nvPr>
            <p:ph type="body" idx="18"/>
          </p:nvPr>
        </p:nvSpPr>
        <p:spPr>
          <a:xfrm>
            <a:off x="838204" y="3581400"/>
            <a:ext cx="2304257" cy="741784"/>
          </a:xfrm>
          <a:prstGeom prst="roundRect">
            <a:avLst/>
          </a:prstGeom>
          <a:solidFill>
            <a:schemeClr val="tx1"/>
          </a:solidFill>
          <a:ln>
            <a:solidFill>
              <a:schemeClr val="accent1"/>
            </a:solid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28" name="Text Placeholder 2"/>
          <p:cNvSpPr>
            <a:spLocks noGrp="1"/>
          </p:cNvSpPr>
          <p:nvPr>
            <p:ph type="body" idx="19"/>
          </p:nvPr>
        </p:nvSpPr>
        <p:spPr>
          <a:xfrm>
            <a:off x="3281684" y="3581400"/>
            <a:ext cx="5867401" cy="741784"/>
          </a:xfrm>
          <a:prstGeom prst="roundRect">
            <a:avLst/>
          </a:prstGeom>
          <a:noFill/>
          <a:ln>
            <a:solidFill>
              <a:schemeClr val="accent1"/>
            </a:solidFill>
          </a:ln>
        </p:spPr>
        <p:txBody>
          <a:bodyPr anchor="ctr">
            <a:noAutofit/>
          </a:bodyPr>
          <a:lstStyle>
            <a:lvl1pPr marL="0" indent="0" algn="l">
              <a:buNone/>
              <a:defRPr sz="1200" b="0" i="0" cap="none" baseline="0">
                <a:solidFill>
                  <a:schemeClr val="accent2"/>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29" name="Text Placeholder 2"/>
          <p:cNvSpPr>
            <a:spLocks noGrp="1"/>
          </p:cNvSpPr>
          <p:nvPr>
            <p:ph type="body" idx="20"/>
          </p:nvPr>
        </p:nvSpPr>
        <p:spPr>
          <a:xfrm>
            <a:off x="838204" y="4495800"/>
            <a:ext cx="2304257" cy="741784"/>
          </a:xfrm>
          <a:prstGeom prst="roundRect">
            <a:avLst/>
          </a:prstGeom>
          <a:solidFill>
            <a:schemeClr val="tx1"/>
          </a:solidFill>
          <a:ln>
            <a:solidFill>
              <a:schemeClr val="accent1"/>
            </a:solid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30" name="Text Placeholder 2"/>
          <p:cNvSpPr>
            <a:spLocks noGrp="1"/>
          </p:cNvSpPr>
          <p:nvPr>
            <p:ph type="body" idx="21"/>
          </p:nvPr>
        </p:nvSpPr>
        <p:spPr>
          <a:xfrm>
            <a:off x="3281684" y="4495800"/>
            <a:ext cx="5867401" cy="741784"/>
          </a:xfrm>
          <a:prstGeom prst="roundRect">
            <a:avLst/>
          </a:prstGeom>
          <a:noFill/>
          <a:ln>
            <a:solidFill>
              <a:schemeClr val="accent1"/>
            </a:solidFill>
          </a:ln>
        </p:spPr>
        <p:txBody>
          <a:bodyPr anchor="ctr">
            <a:noAutofit/>
          </a:bodyPr>
          <a:lstStyle>
            <a:lvl1pPr marL="0" indent="0" algn="l">
              <a:buNone/>
              <a:defRPr sz="1200" b="0" i="0" cap="none" baseline="0">
                <a:solidFill>
                  <a:schemeClr val="accent2"/>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5" name="Title 1"/>
          <p:cNvSpPr>
            <a:spLocks noGrp="1"/>
          </p:cNvSpPr>
          <p:nvPr>
            <p:ph type="title"/>
          </p:nvPr>
        </p:nvSpPr>
        <p:spPr>
          <a:xfrm>
            <a:off x="849313" y="476672"/>
            <a:ext cx="8153400" cy="539750"/>
          </a:xfrm>
        </p:spPr>
        <p:txBody>
          <a:bodyPr/>
          <a:lstStyle/>
          <a:p>
            <a:r>
              <a:rPr lang="en-AU" dirty="0"/>
              <a:t>Click to edit Master title style</a:t>
            </a:r>
            <a:endParaRPr lang="en-US" dirty="0"/>
          </a:p>
        </p:txBody>
      </p:sp>
      <p:sp>
        <p:nvSpPr>
          <p:cNvPr id="11" name="Slide Number Placeholder 5"/>
          <p:cNvSpPr>
            <a:spLocks noGrp="1"/>
          </p:cNvSpPr>
          <p:nvPr>
            <p:ph type="sldNum" sz="quarter" idx="22"/>
          </p:nvPr>
        </p:nvSpPr>
        <p:spPr/>
        <p:txBody>
          <a:bodyPr/>
          <a:lstStyle>
            <a:lvl1pPr>
              <a:defRPr/>
            </a:lvl1pPr>
          </a:lstStyle>
          <a:p>
            <a:pPr>
              <a:defRPr/>
            </a:pPr>
            <a:fld id="{58F2A542-C784-5E43-B364-D4CA67C52222}" type="slidenum">
              <a:rPr lang="en-GB"/>
              <a:pPr>
                <a:defRPr/>
              </a:pPr>
              <a:t>‹#›</a:t>
            </a:fld>
            <a:endParaRPr lang="en-GB"/>
          </a:p>
        </p:txBody>
      </p:sp>
    </p:spTree>
    <p:extLst>
      <p:ext uri="{BB962C8B-B14F-4D97-AF65-F5344CB8AC3E}">
        <p14:creationId xmlns:p14="http://schemas.microsoft.com/office/powerpoint/2010/main" val="3449130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dirty="0"/>
              <a:t>Click to edit Master title style</a:t>
            </a:r>
            <a:endParaRPr lang="en-US" dirty="0"/>
          </a:p>
        </p:txBody>
      </p:sp>
      <p:sp>
        <p:nvSpPr>
          <p:cNvPr id="9" name="Text Placeholder 2"/>
          <p:cNvSpPr>
            <a:spLocks noGrp="1"/>
          </p:cNvSpPr>
          <p:nvPr>
            <p:ph type="body" idx="14"/>
          </p:nvPr>
        </p:nvSpPr>
        <p:spPr>
          <a:xfrm>
            <a:off x="849288" y="1484784"/>
            <a:ext cx="2808312" cy="792088"/>
          </a:xfrm>
          <a:prstGeom prst="homePlate">
            <a:avLst/>
          </a:prstGeom>
          <a:solidFill>
            <a:schemeClr val="tx1"/>
          </a:solidFill>
          <a:ln>
            <a:solidFill>
              <a:schemeClr val="accent1"/>
            </a:solidFill>
          </a:ln>
        </p:spPr>
        <p:txBody>
          <a:bodyPr anchor="ctr">
            <a:noAutofit/>
          </a:bodyPr>
          <a:lstStyle>
            <a:lvl1pPr marL="0" indent="0" algn="ctr">
              <a:buNone/>
              <a:defRPr sz="14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16" name="Text Placeholder 2"/>
          <p:cNvSpPr>
            <a:spLocks noGrp="1"/>
          </p:cNvSpPr>
          <p:nvPr>
            <p:ph type="body" idx="15"/>
          </p:nvPr>
        </p:nvSpPr>
        <p:spPr>
          <a:xfrm>
            <a:off x="3440831" y="1484784"/>
            <a:ext cx="2879429" cy="792088"/>
          </a:xfrm>
          <a:prstGeom prst="chevron">
            <a:avLst/>
          </a:prstGeom>
          <a:solidFill>
            <a:schemeClr val="tx1"/>
          </a:solidFill>
          <a:ln>
            <a:solidFill>
              <a:schemeClr val="accent1"/>
            </a:solidFill>
          </a:ln>
        </p:spPr>
        <p:txBody>
          <a:bodyPr anchor="ctr">
            <a:noAutofit/>
          </a:bodyPr>
          <a:lstStyle>
            <a:lvl1pPr marL="0" indent="0" algn="ctr">
              <a:buNone/>
              <a:defRPr sz="14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7" name="Text Placeholder 2"/>
          <p:cNvSpPr>
            <a:spLocks noGrp="1"/>
          </p:cNvSpPr>
          <p:nvPr>
            <p:ph type="body" idx="16"/>
          </p:nvPr>
        </p:nvSpPr>
        <p:spPr>
          <a:xfrm>
            <a:off x="6096892" y="1484784"/>
            <a:ext cx="2807420" cy="792088"/>
          </a:xfrm>
          <a:prstGeom prst="chevron">
            <a:avLst/>
          </a:prstGeom>
          <a:solidFill>
            <a:schemeClr val="tx1"/>
          </a:solidFill>
          <a:ln>
            <a:solidFill>
              <a:schemeClr val="accent1"/>
            </a:solidFill>
          </a:ln>
        </p:spPr>
        <p:txBody>
          <a:bodyPr anchor="ctr">
            <a:noAutofit/>
          </a:bodyPr>
          <a:lstStyle>
            <a:lvl1pPr marL="0" indent="0" algn="ctr">
              <a:buNone/>
              <a:defRPr sz="14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20" name="Content Placeholder 3"/>
          <p:cNvSpPr>
            <a:spLocks noGrp="1"/>
          </p:cNvSpPr>
          <p:nvPr>
            <p:ph sz="half" idx="18"/>
          </p:nvPr>
        </p:nvSpPr>
        <p:spPr>
          <a:xfrm>
            <a:off x="849290" y="2276872"/>
            <a:ext cx="2369514" cy="3671491"/>
          </a:xfrm>
        </p:spPr>
        <p:txBody>
          <a:bodyPr>
            <a:noAutofit/>
          </a:bodyPr>
          <a:lstStyle>
            <a:lvl1pPr marL="180000" indent="-180000">
              <a:buClr>
                <a:srgbClr val="E1202C"/>
              </a:buClr>
              <a:defRPr sz="1000" b="0" i="0">
                <a:latin typeface="Arial"/>
                <a:cs typeface="Arial"/>
              </a:defRPr>
            </a:lvl1pPr>
            <a:lvl2pPr>
              <a:defRPr sz="1200">
                <a:latin typeface="Helvetica Neue"/>
                <a:cs typeface="Helvetica Neue"/>
              </a:defRPr>
            </a:lvl2pPr>
            <a:lvl3pPr>
              <a:defRPr sz="1200">
                <a:latin typeface="Helvetica Neue"/>
                <a:cs typeface="Helvetica Neue"/>
              </a:defRPr>
            </a:lvl3pPr>
            <a:lvl4pPr>
              <a:defRPr sz="1200">
                <a:latin typeface="Helvetica Neue"/>
                <a:cs typeface="Helvetica Neue"/>
              </a:defRPr>
            </a:lvl4pPr>
            <a:lvl5pPr>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23" name="Content Placeholder 3"/>
          <p:cNvSpPr>
            <a:spLocks noGrp="1"/>
          </p:cNvSpPr>
          <p:nvPr>
            <p:ph sz="half" idx="19"/>
          </p:nvPr>
        </p:nvSpPr>
        <p:spPr>
          <a:xfrm>
            <a:off x="3441134" y="2276872"/>
            <a:ext cx="2519984" cy="3671491"/>
          </a:xfrm>
        </p:spPr>
        <p:txBody>
          <a:bodyPr>
            <a:noAutofit/>
          </a:bodyPr>
          <a:lstStyle>
            <a:lvl1pPr marL="180000" indent="-180000">
              <a:defRPr sz="1000" b="0" i="0">
                <a:latin typeface="Arial"/>
                <a:cs typeface="Arial"/>
              </a:defRPr>
            </a:lvl1pPr>
            <a:lvl2pPr>
              <a:defRPr sz="1200">
                <a:latin typeface="Helvetica Neue"/>
                <a:cs typeface="Helvetica Neue"/>
              </a:defRPr>
            </a:lvl2pPr>
            <a:lvl3pPr>
              <a:defRPr sz="1200">
                <a:latin typeface="Helvetica Neue"/>
                <a:cs typeface="Helvetica Neue"/>
              </a:defRPr>
            </a:lvl3pPr>
            <a:lvl4pPr>
              <a:defRPr sz="1200">
                <a:latin typeface="Helvetica Neue"/>
                <a:cs typeface="Helvetica Neue"/>
              </a:defRPr>
            </a:lvl4pPr>
            <a:lvl5pPr>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24" name="Content Placeholder 3"/>
          <p:cNvSpPr>
            <a:spLocks noGrp="1"/>
          </p:cNvSpPr>
          <p:nvPr>
            <p:ph sz="half" idx="20"/>
          </p:nvPr>
        </p:nvSpPr>
        <p:spPr>
          <a:xfrm>
            <a:off x="6096000" y="2276872"/>
            <a:ext cx="2448272" cy="3671491"/>
          </a:xfrm>
        </p:spPr>
        <p:txBody>
          <a:bodyPr>
            <a:noAutofit/>
          </a:bodyPr>
          <a:lstStyle>
            <a:lvl1pPr marL="180000" indent="-180000">
              <a:defRPr sz="1000" b="0" i="0">
                <a:latin typeface="Arial"/>
                <a:cs typeface="Arial"/>
              </a:defRPr>
            </a:lvl1pPr>
            <a:lvl2pPr>
              <a:defRPr sz="1200">
                <a:latin typeface="Helvetica Neue"/>
                <a:cs typeface="Helvetica Neue"/>
              </a:defRPr>
            </a:lvl2pPr>
            <a:lvl3pPr>
              <a:defRPr sz="1200">
                <a:latin typeface="Helvetica Neue"/>
                <a:cs typeface="Helvetica Neue"/>
              </a:defRPr>
            </a:lvl3pPr>
            <a:lvl4pPr>
              <a:defRPr sz="1200">
                <a:latin typeface="Helvetica Neue"/>
                <a:cs typeface="Helvetica Neue"/>
              </a:defRPr>
            </a:lvl4pPr>
            <a:lvl5pPr>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10" name="Slide Number Placeholder 5"/>
          <p:cNvSpPr>
            <a:spLocks noGrp="1"/>
          </p:cNvSpPr>
          <p:nvPr>
            <p:ph type="sldNum" sz="quarter" idx="21"/>
          </p:nvPr>
        </p:nvSpPr>
        <p:spPr/>
        <p:txBody>
          <a:bodyPr/>
          <a:lstStyle>
            <a:lvl1pPr>
              <a:defRPr/>
            </a:lvl1pPr>
          </a:lstStyle>
          <a:p>
            <a:pPr>
              <a:defRPr/>
            </a:pPr>
            <a:fld id="{6BE2D9B2-FA28-3D4B-A4F5-428B0C05430F}" type="slidenum">
              <a:rPr lang="en-GB"/>
              <a:pPr>
                <a:defRPr/>
              </a:pPr>
              <a:t>‹#›</a:t>
            </a:fld>
            <a:endParaRPr lang="en-GB"/>
          </a:p>
        </p:txBody>
      </p:sp>
    </p:spTree>
    <p:extLst>
      <p:ext uri="{BB962C8B-B14F-4D97-AF65-F5344CB8AC3E}">
        <p14:creationId xmlns:p14="http://schemas.microsoft.com/office/powerpoint/2010/main" val="908542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graphicFrame>
        <p:nvGraphicFramePr>
          <p:cNvPr id="7" name="Object 3"/>
          <p:cNvGraphicFramePr>
            <a:graphicFrameLocks noChangeAspect="1"/>
          </p:cNvGraphicFramePr>
          <p:nvPr>
            <p:custDataLst>
              <p:tags r:id="rId2"/>
            </p:custDataLst>
          </p:nvPr>
        </p:nvGraphicFramePr>
        <p:xfrm>
          <a:off x="1871" y="2310"/>
          <a:ext cx="1587" cy="1587"/>
        </p:xfrm>
        <a:graphic>
          <a:graphicData uri="http://schemas.openxmlformats.org/presentationml/2006/ole">
            <mc:AlternateContent xmlns:mc="http://schemas.openxmlformats.org/markup-compatibility/2006">
              <mc:Choice xmlns:v="urn:schemas-microsoft-com:vml" Requires="v">
                <p:oleObj spid="_x0000_s91218"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 y="231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userDrawn="1"/>
        </p:nvSpPr>
        <p:spPr>
          <a:xfrm>
            <a:off x="3" y="6553200"/>
            <a:ext cx="6858001" cy="304800"/>
          </a:xfrm>
          <a:prstGeom prst="rect">
            <a:avLst/>
          </a:prstGeom>
          <a:solidFill>
            <a:srgbClr val="1D1D1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userDrawn="1"/>
        </p:nvSpPr>
        <p:spPr>
          <a:xfrm>
            <a:off x="6934200" y="6553200"/>
            <a:ext cx="2971800" cy="304800"/>
          </a:xfrm>
          <a:prstGeom prst="rect">
            <a:avLst/>
          </a:prstGeom>
          <a:solidFill>
            <a:srgbClr val="CD20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Isosceles Triangle 9"/>
          <p:cNvSpPr/>
          <p:nvPr userDrawn="1"/>
        </p:nvSpPr>
        <p:spPr>
          <a:xfrm rot="5400000">
            <a:off x="3471863" y="3578233"/>
            <a:ext cx="3322638" cy="503237"/>
          </a:xfrm>
          <a:prstGeom prst="triangle">
            <a:avLst/>
          </a:prstGeom>
          <a:solidFill>
            <a:srgbClr val="7F7F7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914296" fontAlgn="auto">
              <a:spcBef>
                <a:spcPts val="0"/>
              </a:spcBef>
              <a:spcAft>
                <a:spcPts val="0"/>
              </a:spcAft>
              <a:defRPr/>
            </a:pPr>
            <a:endParaRPr lang="en-US"/>
          </a:p>
        </p:txBody>
      </p:sp>
      <p:pic>
        <p:nvPicPr>
          <p:cNvPr id="13" name="Picture 8" descr="RGB_Logo.jpg"/>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337550" y="5999885"/>
            <a:ext cx="1263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a:spLocks noGrp="1"/>
          </p:cNvSpPr>
          <p:nvPr>
            <p:ph type="body" idx="13"/>
          </p:nvPr>
        </p:nvSpPr>
        <p:spPr>
          <a:xfrm>
            <a:off x="838200" y="1524008"/>
            <a:ext cx="3528392" cy="639763"/>
          </a:xfrm>
          <a:prstGeom prst="roundRect">
            <a:avLst/>
          </a:prstGeom>
          <a:solidFill>
            <a:schemeClr val="tx1"/>
          </a:solidFill>
          <a:ln>
            <a:noFill/>
          </a:ln>
        </p:spPr>
        <p:txBody>
          <a:bodyPr anchor="ctr">
            <a:noAutofit/>
          </a:bodyPr>
          <a:lstStyle>
            <a:lvl1pPr marL="0" indent="0" algn="ctr">
              <a:buNone/>
              <a:defRPr sz="14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6" name="Content Placeholder 3"/>
          <p:cNvSpPr>
            <a:spLocks noGrp="1"/>
          </p:cNvSpPr>
          <p:nvPr>
            <p:ph sz="half" idx="14"/>
          </p:nvPr>
        </p:nvSpPr>
        <p:spPr>
          <a:xfrm>
            <a:off x="838200" y="2163764"/>
            <a:ext cx="3528392" cy="3815507"/>
          </a:xfrm>
        </p:spPr>
        <p:txBody>
          <a:bodyPr>
            <a:noAutofit/>
          </a:bodyPr>
          <a:lstStyle>
            <a:lvl1pPr>
              <a:defRPr sz="1200" b="0" i="0">
                <a:latin typeface="Arial"/>
                <a:cs typeface="Arial"/>
              </a:defRPr>
            </a:lvl1pPr>
            <a:lvl2pPr>
              <a:defRPr sz="1200" b="0" i="0">
                <a:latin typeface="Arial"/>
                <a:cs typeface="Arial"/>
              </a:defRPr>
            </a:lvl2pPr>
            <a:lvl3pPr>
              <a:defRPr sz="1200" b="0" i="0">
                <a:latin typeface="Arial"/>
                <a:cs typeface="Arial"/>
              </a:defRPr>
            </a:lvl3pPr>
            <a:lvl4pPr>
              <a:defRPr sz="1200" b="0" i="0">
                <a:latin typeface="Arial"/>
                <a:cs typeface="Arial"/>
              </a:defRPr>
            </a:lvl4pPr>
            <a:lvl5pPr>
              <a:defRPr sz="1200" b="0" i="0">
                <a:latin typeface="Arial"/>
                <a:cs typeface="Arial"/>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2"/>
          <p:cNvSpPr>
            <a:spLocks noGrp="1"/>
          </p:cNvSpPr>
          <p:nvPr>
            <p:ph type="body" idx="15"/>
          </p:nvPr>
        </p:nvSpPr>
        <p:spPr>
          <a:xfrm>
            <a:off x="5562605" y="1524008"/>
            <a:ext cx="3528392" cy="639763"/>
          </a:xfrm>
          <a:prstGeom prst="roundRect">
            <a:avLst/>
          </a:prstGeom>
          <a:solidFill>
            <a:schemeClr val="tx1"/>
          </a:solidFill>
          <a:ln>
            <a:noFill/>
          </a:ln>
        </p:spPr>
        <p:txBody>
          <a:bodyPr anchor="ctr">
            <a:noAutofit/>
          </a:bodyPr>
          <a:lstStyle>
            <a:lvl1pPr marL="0" indent="0" algn="ctr">
              <a:buNone/>
              <a:defRPr sz="14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2" name="Content Placeholder 3"/>
          <p:cNvSpPr>
            <a:spLocks noGrp="1"/>
          </p:cNvSpPr>
          <p:nvPr>
            <p:ph sz="half" idx="16"/>
          </p:nvPr>
        </p:nvSpPr>
        <p:spPr>
          <a:xfrm>
            <a:off x="5562605" y="2163764"/>
            <a:ext cx="3528392" cy="3815507"/>
          </a:xfrm>
        </p:spPr>
        <p:txBody>
          <a:bodyPr>
            <a:noAutofit/>
          </a:bodyPr>
          <a:lstStyle>
            <a:lvl1pPr>
              <a:defRPr sz="1200" b="0" i="0">
                <a:latin typeface="Arial"/>
                <a:cs typeface="Arial"/>
              </a:defRPr>
            </a:lvl1pPr>
            <a:lvl2pPr>
              <a:defRPr sz="1200" b="0" i="0">
                <a:latin typeface="Arial"/>
                <a:cs typeface="Arial"/>
              </a:defRPr>
            </a:lvl2pPr>
            <a:lvl3pPr>
              <a:defRPr sz="1200" b="0" i="0">
                <a:latin typeface="Arial"/>
                <a:cs typeface="Arial"/>
              </a:defRPr>
            </a:lvl3pPr>
            <a:lvl4pPr>
              <a:defRPr sz="1200" b="0" i="0">
                <a:latin typeface="Arial"/>
                <a:cs typeface="Arial"/>
              </a:defRPr>
            </a:lvl4pPr>
            <a:lvl5pPr>
              <a:defRPr sz="1200" b="0" i="0">
                <a:latin typeface="Arial"/>
                <a:cs typeface="Arial"/>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Title 1"/>
          <p:cNvSpPr>
            <a:spLocks noGrp="1"/>
          </p:cNvSpPr>
          <p:nvPr>
            <p:ph type="title"/>
          </p:nvPr>
        </p:nvSpPr>
        <p:spPr>
          <a:xfrm>
            <a:off x="849313" y="476672"/>
            <a:ext cx="8153400" cy="539750"/>
          </a:xfrm>
        </p:spPr>
        <p:txBody>
          <a:bodyPr>
            <a:noAutofit/>
          </a:bodyPr>
          <a:lstStyle/>
          <a:p>
            <a:r>
              <a:rPr lang="en-AU" dirty="0"/>
              <a:t>Click to edit Master title style</a:t>
            </a:r>
            <a:endParaRPr lang="en-US" dirty="0"/>
          </a:p>
        </p:txBody>
      </p:sp>
      <p:sp>
        <p:nvSpPr>
          <p:cNvPr id="14" name="Slide Number Placeholder 2"/>
          <p:cNvSpPr>
            <a:spLocks noGrp="1"/>
          </p:cNvSpPr>
          <p:nvPr>
            <p:ph type="sldNum" sz="quarter" idx="17"/>
          </p:nvPr>
        </p:nvSpPr>
        <p:spPr/>
        <p:txBody>
          <a:bodyPr/>
          <a:lstStyle>
            <a:lvl1pPr>
              <a:defRPr smtClean="0"/>
            </a:lvl1pPr>
          </a:lstStyle>
          <a:p>
            <a:pPr>
              <a:defRPr/>
            </a:pPr>
            <a:fld id="{73D19B05-7875-6E42-8DD2-982EA2CFA644}" type="slidenum">
              <a:rPr lang="en-GB"/>
              <a:pPr>
                <a:defRPr/>
              </a:pPr>
              <a:t>‹#›</a:t>
            </a:fld>
            <a:endParaRPr lang="en-GB"/>
          </a:p>
        </p:txBody>
      </p:sp>
    </p:spTree>
    <p:extLst>
      <p:ext uri="{BB962C8B-B14F-4D97-AF65-F5344CB8AC3E}">
        <p14:creationId xmlns:p14="http://schemas.microsoft.com/office/powerpoint/2010/main" val="1332270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Content Placeholder 3"/>
          <p:cNvSpPr>
            <a:spLocks noGrp="1"/>
          </p:cNvSpPr>
          <p:nvPr>
            <p:ph sz="half" idx="14"/>
          </p:nvPr>
        </p:nvSpPr>
        <p:spPr>
          <a:xfrm>
            <a:off x="838200" y="1484314"/>
            <a:ext cx="514672" cy="4464050"/>
          </a:xfrm>
        </p:spPr>
        <p:txBody>
          <a:bodyPr vert="vert270">
            <a:noAutofit/>
          </a:bodyPr>
          <a:lstStyle>
            <a:lvl1pPr marL="58493" indent="0" algn="l">
              <a:buFontTx/>
              <a:buNone/>
              <a:defRPr sz="1400" b="0" i="0">
                <a:latin typeface="Arial"/>
                <a:cs typeface="Arial"/>
              </a:defRPr>
            </a:lvl1pPr>
            <a:lvl2pPr>
              <a:defRPr sz="1400">
                <a:latin typeface="Helvetica Neue"/>
                <a:cs typeface="Helvetica Neue"/>
              </a:defRPr>
            </a:lvl2pPr>
            <a:lvl3pPr>
              <a:defRPr sz="1400">
                <a:latin typeface="Helvetica Neue"/>
                <a:cs typeface="Helvetica Neue"/>
              </a:defRPr>
            </a:lvl3pPr>
            <a:lvl4pPr>
              <a:defRPr sz="1400">
                <a:latin typeface="Helvetica Neue"/>
                <a:cs typeface="Helvetica Neue"/>
              </a:defRPr>
            </a:lvl4pPr>
            <a:lvl5pPr>
              <a:defRPr sz="14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5" name="Content Placeholder 3"/>
          <p:cNvSpPr>
            <a:spLocks noGrp="1"/>
          </p:cNvSpPr>
          <p:nvPr>
            <p:ph sz="half" idx="15"/>
          </p:nvPr>
        </p:nvSpPr>
        <p:spPr>
          <a:xfrm rot="5400000">
            <a:off x="2608687" y="460904"/>
            <a:ext cx="4463579" cy="6479828"/>
          </a:xfrm>
        </p:spPr>
        <p:txBody>
          <a:bodyPr vert="vert270">
            <a:noAutofit/>
          </a:bodyPr>
          <a:lstStyle>
            <a:lvl1pPr marL="58493" indent="0" algn="l">
              <a:buFontTx/>
              <a:buNone/>
              <a:defRPr sz="1200" b="0" i="0">
                <a:latin typeface="Arial"/>
                <a:cs typeface="Arial"/>
              </a:defRPr>
            </a:lvl1pPr>
            <a:lvl2pPr>
              <a:defRPr sz="1200" b="0" i="0">
                <a:latin typeface="Arial"/>
                <a:cs typeface="Arial"/>
              </a:defRPr>
            </a:lvl2pPr>
            <a:lvl3pPr>
              <a:defRPr sz="1200" b="0" i="0">
                <a:latin typeface="Arial"/>
                <a:cs typeface="Arial"/>
              </a:defRPr>
            </a:lvl3pPr>
            <a:lvl4pPr>
              <a:defRPr sz="1200" b="0" i="0">
                <a:latin typeface="Arial"/>
                <a:cs typeface="Arial"/>
              </a:defRPr>
            </a:lvl4pPr>
            <a:lvl5pPr>
              <a:defRPr sz="1200" b="0" i="0">
                <a:latin typeface="Arial"/>
                <a:cs typeface="Arial"/>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tle 1"/>
          <p:cNvSpPr>
            <a:spLocks noGrp="1"/>
          </p:cNvSpPr>
          <p:nvPr>
            <p:ph type="title"/>
          </p:nvPr>
        </p:nvSpPr>
        <p:spPr>
          <a:xfrm>
            <a:off x="849313" y="476672"/>
            <a:ext cx="8153400" cy="539750"/>
          </a:xfrm>
        </p:spPr>
        <p:txBody>
          <a:bodyPr>
            <a:noAutofit/>
          </a:bodyPr>
          <a:lstStyle/>
          <a:p>
            <a:r>
              <a:rPr lang="en-AU" dirty="0"/>
              <a:t>Click to edit Master title style</a:t>
            </a: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A02B8B0B-CA2B-984A-ABC9-88DAB9027068}" type="slidenum">
              <a:rPr lang="en-GB"/>
              <a:pPr>
                <a:defRPr/>
              </a:pPr>
              <a:t>‹#›</a:t>
            </a:fld>
            <a:endParaRPr lang="en-GB"/>
          </a:p>
        </p:txBody>
      </p:sp>
    </p:spTree>
    <p:extLst>
      <p:ext uri="{BB962C8B-B14F-4D97-AF65-F5344CB8AC3E}">
        <p14:creationId xmlns:p14="http://schemas.microsoft.com/office/powerpoint/2010/main" val="1820411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849313" y="476672"/>
            <a:ext cx="8153400" cy="539750"/>
          </a:xfrm>
        </p:spPr>
        <p:txBody>
          <a:bodyPr>
            <a:noAutofit/>
          </a:bodyPr>
          <a:lstStyle/>
          <a:p>
            <a:r>
              <a:rPr lang="en-AU" dirty="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72A21FA-3A64-B748-8CBD-68DF57432833}" type="slidenum">
              <a:rPr lang="en-GB"/>
              <a:pPr>
                <a:defRPr/>
              </a:pPr>
              <a:t>‹#›</a:t>
            </a:fld>
            <a:endParaRPr lang="en-GB"/>
          </a:p>
        </p:txBody>
      </p:sp>
    </p:spTree>
    <p:extLst>
      <p:ext uri="{BB962C8B-B14F-4D97-AF65-F5344CB8AC3E}">
        <p14:creationId xmlns:p14="http://schemas.microsoft.com/office/powerpoint/2010/main" val="419520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415945" y="6524625"/>
            <a:ext cx="6049963" cy="217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4"/>
          <p:cNvSpPr txBox="1">
            <a:spLocks noChangeArrowheads="1"/>
          </p:cNvSpPr>
          <p:nvPr userDrawn="1"/>
        </p:nvSpPr>
        <p:spPr bwMode="auto">
          <a:xfrm>
            <a:off x="273050" y="6453910"/>
            <a:ext cx="64087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700" dirty="0">
                <a:solidFill>
                  <a:schemeClr val="tx1">
                    <a:lumMod val="50000"/>
                    <a:lumOff val="50000"/>
                  </a:schemeClr>
                </a:solidFill>
                <a:latin typeface="Arial"/>
                <a:cs typeface="Arial"/>
              </a:rPr>
              <a:t>The University of Melbourne and The Myer Foundation</a:t>
            </a:r>
          </a:p>
        </p:txBody>
      </p:sp>
      <p:sp>
        <p:nvSpPr>
          <p:cNvPr id="2" name="Title 1"/>
          <p:cNvSpPr>
            <a:spLocks noGrp="1"/>
          </p:cNvSpPr>
          <p:nvPr>
            <p:ph type="ctrTitle"/>
          </p:nvPr>
        </p:nvSpPr>
        <p:spPr>
          <a:xfrm>
            <a:off x="1066800" y="1600200"/>
            <a:ext cx="6298282" cy="1524000"/>
          </a:xfrm>
          <a:prstGeom prst="rect">
            <a:avLst/>
          </a:prstGeom>
        </p:spPr>
        <p:txBody>
          <a:bodyPr>
            <a:noAutofit/>
          </a:bodyPr>
          <a:lstStyle>
            <a:lvl1pPr algn="l">
              <a:defRPr sz="4400" b="0" i="0" cap="none">
                <a:solidFill>
                  <a:schemeClr val="bg1"/>
                </a:solidFill>
                <a:latin typeface="Arial"/>
                <a:cs typeface="Arial"/>
              </a:defRPr>
            </a:lvl1pPr>
          </a:lstStyle>
          <a:p>
            <a:r>
              <a:rPr lang="en-AU" noProof="0"/>
              <a:t>Click to edit Master title style</a:t>
            </a:r>
            <a:endParaRPr lang="en-GB" noProof="0" dirty="0"/>
          </a:p>
        </p:txBody>
      </p:sp>
      <p:sp>
        <p:nvSpPr>
          <p:cNvPr id="3" name="Subtitle 2"/>
          <p:cNvSpPr>
            <a:spLocks noGrp="1"/>
          </p:cNvSpPr>
          <p:nvPr>
            <p:ph type="subTitle" idx="1"/>
          </p:nvPr>
        </p:nvSpPr>
        <p:spPr>
          <a:xfrm>
            <a:off x="1066800" y="3657600"/>
            <a:ext cx="5555332" cy="910952"/>
          </a:xfrm>
        </p:spPr>
        <p:txBody>
          <a:bodyPr>
            <a:normAutofit/>
          </a:bodyPr>
          <a:lstStyle>
            <a:lvl1pPr marL="0" indent="0" algn="l">
              <a:spcBef>
                <a:spcPts val="0"/>
              </a:spcBef>
              <a:buNone/>
              <a:defRPr sz="2000" b="0" i="0" u="none" cap="none" baseline="0">
                <a:solidFill>
                  <a:srgbClr val="FFFFFF"/>
                </a:solidFill>
                <a:latin typeface="Arial"/>
                <a:cs typeface="Arial"/>
              </a:defRPr>
            </a:lvl1pPr>
            <a:lvl2pPr marL="457148" indent="0" algn="ctr">
              <a:buNone/>
              <a:defRPr>
                <a:solidFill>
                  <a:schemeClr val="tx1">
                    <a:tint val="75000"/>
                  </a:schemeClr>
                </a:solidFill>
              </a:defRPr>
            </a:lvl2pPr>
            <a:lvl3pPr marL="914296" indent="0" algn="ctr">
              <a:buNone/>
              <a:defRPr>
                <a:solidFill>
                  <a:schemeClr val="tx1">
                    <a:tint val="75000"/>
                  </a:schemeClr>
                </a:solidFill>
              </a:defRPr>
            </a:lvl3pPr>
            <a:lvl4pPr marL="1371445" indent="0" algn="ctr">
              <a:buNone/>
              <a:defRPr>
                <a:solidFill>
                  <a:schemeClr val="tx1">
                    <a:tint val="75000"/>
                  </a:schemeClr>
                </a:solidFill>
              </a:defRPr>
            </a:lvl4pPr>
            <a:lvl5pPr marL="1828592" indent="0" algn="ctr">
              <a:buNone/>
              <a:defRPr>
                <a:solidFill>
                  <a:schemeClr val="tx1">
                    <a:tint val="75000"/>
                  </a:schemeClr>
                </a:solidFill>
              </a:defRPr>
            </a:lvl5pPr>
            <a:lvl6pPr marL="2285740" indent="0" algn="ctr">
              <a:buNone/>
              <a:defRPr>
                <a:solidFill>
                  <a:schemeClr val="tx1">
                    <a:tint val="75000"/>
                  </a:schemeClr>
                </a:solidFill>
              </a:defRPr>
            </a:lvl6pPr>
            <a:lvl7pPr marL="2742888" indent="0" algn="ctr">
              <a:buNone/>
              <a:defRPr>
                <a:solidFill>
                  <a:schemeClr val="tx1">
                    <a:tint val="75000"/>
                  </a:schemeClr>
                </a:solidFill>
              </a:defRPr>
            </a:lvl7pPr>
            <a:lvl8pPr marL="3200036" indent="0" algn="ctr">
              <a:buNone/>
              <a:defRPr>
                <a:solidFill>
                  <a:schemeClr val="tx1">
                    <a:tint val="75000"/>
                  </a:schemeClr>
                </a:solidFill>
              </a:defRPr>
            </a:lvl8pPr>
            <a:lvl9pPr marL="3657184" indent="0" algn="ctr">
              <a:buNone/>
              <a:defRPr>
                <a:solidFill>
                  <a:schemeClr val="tx1">
                    <a:tint val="75000"/>
                  </a:schemeClr>
                </a:solidFill>
              </a:defRPr>
            </a:lvl9pPr>
          </a:lstStyle>
          <a:p>
            <a:r>
              <a:rPr lang="en-GB" noProof="0" dirty="0"/>
              <a:t>Click to edit Master subtitle style</a:t>
            </a:r>
          </a:p>
        </p:txBody>
      </p:sp>
    </p:spTree>
    <p:extLst>
      <p:ext uri="{BB962C8B-B14F-4D97-AF65-F5344CB8AC3E}">
        <p14:creationId xmlns:p14="http://schemas.microsoft.com/office/powerpoint/2010/main" val="982498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623"/>
            <a:ext cx="84201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95300" y="6357072"/>
            <a:ext cx="2311400" cy="365125"/>
          </a:xfrm>
          <a:prstGeom prst="rect">
            <a:avLst/>
          </a:prstGeom>
        </p:spPr>
        <p:txBody>
          <a:bodyPr/>
          <a:lstStyle/>
          <a:p>
            <a:fld id="{BE6D5805-8940-46C8-8597-EF4B8606F733}" type="datetimeFigureOut">
              <a:rPr lang="en-AU" smtClean="0"/>
              <a:t>19/03/2018</a:t>
            </a:fld>
            <a:endParaRPr lang="en-AU" dirty="0"/>
          </a:p>
        </p:txBody>
      </p:sp>
      <p:sp>
        <p:nvSpPr>
          <p:cNvPr id="5" name="Footer Placeholder 4"/>
          <p:cNvSpPr>
            <a:spLocks noGrp="1"/>
          </p:cNvSpPr>
          <p:nvPr>
            <p:ph type="ftr" sz="quarter" idx="11"/>
          </p:nvPr>
        </p:nvSpPr>
        <p:spPr>
          <a:xfrm>
            <a:off x="3384550" y="6357072"/>
            <a:ext cx="3136900" cy="365125"/>
          </a:xfrm>
          <a:prstGeom prst="rect">
            <a:avLst/>
          </a:prstGeom>
        </p:spPr>
        <p:txBody>
          <a:bodyPr/>
          <a:lstStyle/>
          <a:p>
            <a:endParaRPr lang="en-AU" dirty="0"/>
          </a:p>
        </p:txBody>
      </p:sp>
      <p:sp>
        <p:nvSpPr>
          <p:cNvPr id="6" name="Slide Number Placeholder 5"/>
          <p:cNvSpPr>
            <a:spLocks noGrp="1"/>
          </p:cNvSpPr>
          <p:nvPr>
            <p:ph type="sldNum" sz="quarter" idx="12"/>
          </p:nvPr>
        </p:nvSpPr>
        <p:spPr/>
        <p:txBody>
          <a:bodyPr/>
          <a:lstStyle/>
          <a:p>
            <a:fld id="{6043B157-221D-4442-B861-127A3760FB7F}" type="slidenum">
              <a:rPr lang="en-AU" smtClean="0"/>
              <a:t>‹#›</a:t>
            </a:fld>
            <a:endParaRPr lang="en-AU" dirty="0"/>
          </a:p>
        </p:txBody>
      </p:sp>
    </p:spTree>
    <p:extLst>
      <p:ext uri="{BB962C8B-B14F-4D97-AF65-F5344CB8AC3E}">
        <p14:creationId xmlns:p14="http://schemas.microsoft.com/office/powerpoint/2010/main" val="2597005336"/>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custDataLst>
              <p:tags r:id="rId2"/>
            </p:custDataLst>
          </p:nvPr>
        </p:nvGraphicFramePr>
        <p:xfrm>
          <a:off x="1871" y="2310"/>
          <a:ext cx="1587" cy="1587"/>
        </p:xfrm>
        <a:graphic>
          <a:graphicData uri="http://schemas.openxmlformats.org/presentationml/2006/ole">
            <mc:AlternateContent xmlns:mc="http://schemas.openxmlformats.org/markup-compatibility/2006">
              <mc:Choice xmlns:v="urn:schemas-microsoft-com:vml" Requires="v">
                <p:oleObj spid="_x0000_s85074"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 y="231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userDrawn="1"/>
        </p:nvSpPr>
        <p:spPr>
          <a:xfrm>
            <a:off x="3" y="6553200"/>
            <a:ext cx="6858001" cy="304800"/>
          </a:xfrm>
          <a:prstGeom prst="rect">
            <a:avLst/>
          </a:prstGeom>
          <a:solidFill>
            <a:srgbClr val="1D1D1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userDrawn="1"/>
        </p:nvSpPr>
        <p:spPr>
          <a:xfrm>
            <a:off x="6934200" y="6553200"/>
            <a:ext cx="2971800" cy="304800"/>
          </a:xfrm>
          <a:prstGeom prst="rect">
            <a:avLst/>
          </a:prstGeom>
          <a:solidFill>
            <a:srgbClr val="CD20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8" descr="RGB_Logo.jpg"/>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337550" y="5999885"/>
            <a:ext cx="1263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lvl1pPr>
              <a:defRPr>
                <a:solidFill>
                  <a:srgbClr val="CD202C"/>
                </a:solidFill>
              </a:defRPr>
            </a:lvl1pPr>
          </a:lstStyle>
          <a:p>
            <a:r>
              <a:rPr lang="en-AU" dirty="0"/>
              <a:t>Click to edit Master title style</a:t>
            </a:r>
            <a:endParaRPr lang="en-US" dirty="0"/>
          </a:p>
        </p:txBody>
      </p:sp>
      <p:sp>
        <p:nvSpPr>
          <p:cNvPr id="4" name="Content Placeholder 3"/>
          <p:cNvSpPr>
            <a:spLocks noGrp="1"/>
          </p:cNvSpPr>
          <p:nvPr>
            <p:ph sz="half" idx="2"/>
          </p:nvPr>
        </p:nvSpPr>
        <p:spPr>
          <a:xfrm>
            <a:off x="848544" y="1905000"/>
            <a:ext cx="8229600" cy="3581400"/>
          </a:xfrm>
        </p:spPr>
        <p:txBody>
          <a:bodyPr>
            <a:noAutofit/>
          </a:bodyPr>
          <a:lstStyle>
            <a:lvl1pPr marL="58493" indent="0">
              <a:spcBef>
                <a:spcPts val="0"/>
              </a:spcBef>
              <a:buNone/>
              <a:defRPr sz="1400" b="0" i="0">
                <a:latin typeface="Arial"/>
                <a:cs typeface="Verdana"/>
              </a:defRPr>
            </a:lvl1pPr>
            <a:lvl2pPr marL="458498" indent="0">
              <a:buNone/>
              <a:defRPr sz="1400" b="0" i="0">
                <a:latin typeface="Arial"/>
                <a:cs typeface="Verdana"/>
              </a:defRPr>
            </a:lvl2pPr>
            <a:lvl3pPr marL="858502" indent="0">
              <a:buNone/>
              <a:defRPr sz="1400" b="0" i="0" baseline="0">
                <a:latin typeface="Arial"/>
                <a:cs typeface="Verdana"/>
              </a:defRPr>
            </a:lvl3pPr>
            <a:lvl4pPr marL="1315649" indent="0">
              <a:buNone/>
              <a:defRPr sz="1400">
                <a:latin typeface="Helvetica Neue"/>
                <a:cs typeface="Helvetica Neue"/>
              </a:defRPr>
            </a:lvl4pPr>
            <a:lvl5pPr marL="1772798" indent="0">
              <a:buNone/>
              <a:defRPr sz="1400" b="0" i="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2"/>
            <a:r>
              <a:rPr lang="en-GB" noProof="0" dirty="0"/>
              <a:t>	      Fourth level</a:t>
            </a:r>
          </a:p>
          <a:p>
            <a:pPr lvl="4"/>
            <a:r>
              <a:rPr lang="en-GB" noProof="0" dirty="0"/>
              <a:t>Fifth level</a:t>
            </a:r>
          </a:p>
        </p:txBody>
      </p:sp>
      <p:sp>
        <p:nvSpPr>
          <p:cNvPr id="11" name="Text Placeholder 13"/>
          <p:cNvSpPr>
            <a:spLocks noGrp="1"/>
          </p:cNvSpPr>
          <p:nvPr>
            <p:ph type="body" sz="quarter" idx="11"/>
          </p:nvPr>
        </p:nvSpPr>
        <p:spPr>
          <a:xfrm>
            <a:off x="848544" y="1468016"/>
            <a:ext cx="8229600" cy="304800"/>
          </a:xfrm>
        </p:spPr>
        <p:txBody>
          <a:bodyPr/>
          <a:lstStyle>
            <a:lvl1pPr>
              <a:buFontTx/>
              <a:buNone/>
              <a:defRPr sz="1800" baseline="0"/>
            </a:lvl1pPr>
          </a:lstStyle>
          <a:p>
            <a:pPr lvl="0"/>
            <a:r>
              <a:rPr lang="en-AU" dirty="0"/>
              <a:t>Click to edit Master text styles</a:t>
            </a:r>
          </a:p>
        </p:txBody>
      </p:sp>
      <p:sp>
        <p:nvSpPr>
          <p:cNvPr id="9" name="Slide Number Placeholder 5"/>
          <p:cNvSpPr>
            <a:spLocks noGrp="1"/>
          </p:cNvSpPr>
          <p:nvPr>
            <p:ph type="sldNum" sz="quarter" idx="12"/>
          </p:nvPr>
        </p:nvSpPr>
        <p:spPr/>
        <p:txBody>
          <a:bodyPr/>
          <a:lstStyle>
            <a:lvl1pPr>
              <a:defRPr smtClean="0"/>
            </a:lvl1pPr>
          </a:lstStyle>
          <a:p>
            <a:pPr>
              <a:defRPr/>
            </a:pPr>
            <a:fld id="{83480668-BAF1-1546-A4EF-3ACF2BAC9BAC}" type="slidenum">
              <a:rPr lang="en-GB"/>
              <a:pPr>
                <a:defRPr/>
              </a:pPr>
              <a:t>‹#›</a:t>
            </a:fld>
            <a:endParaRPr lang="en-GB"/>
          </a:p>
        </p:txBody>
      </p:sp>
    </p:spTree>
    <p:extLst>
      <p:ext uri="{BB962C8B-B14F-4D97-AF65-F5344CB8AC3E}">
        <p14:creationId xmlns:p14="http://schemas.microsoft.com/office/powerpoint/2010/main" val="490025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Working Draft Text"/>
          <p:cNvSpPr txBox="1">
            <a:spLocks noChangeArrowheads="1"/>
          </p:cNvSpPr>
          <p:nvPr/>
        </p:nvSpPr>
        <p:spPr bwMode="auto">
          <a:xfrm>
            <a:off x="2918290" y="350588"/>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918" b="1" dirty="0">
                <a:solidFill>
                  <a:srgbClr val="000000"/>
                </a:solidFill>
                <a:latin typeface="Arial"/>
                <a:ea typeface="+mn-ea"/>
                <a:cs typeface="+mn-cs"/>
              </a:rPr>
              <a:t>WORKING DRAFT</a:t>
            </a:r>
          </a:p>
        </p:txBody>
      </p:sp>
      <p:sp>
        <p:nvSpPr>
          <p:cNvPr id="5" name="doc id"/>
          <p:cNvSpPr txBox="1">
            <a:spLocks noChangeArrowheads="1"/>
          </p:cNvSpPr>
          <p:nvPr/>
        </p:nvSpPr>
        <p:spPr bwMode="auto">
          <a:xfrm>
            <a:off x="9332172"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defTabSz="914400" eaLnBrk="1" fontAlgn="auto" hangingPunct="1">
              <a:spcBef>
                <a:spcPts val="0"/>
              </a:spcBef>
              <a:spcAft>
                <a:spcPts val="0"/>
              </a:spcAft>
              <a:defRPr/>
            </a:pPr>
            <a:endParaRPr lang="en-US" sz="816" dirty="0">
              <a:solidFill>
                <a:srgbClr val="000000"/>
              </a:solidFill>
              <a:latin typeface="Arial"/>
              <a:ea typeface="+mn-ea"/>
              <a:cs typeface="+mn-cs"/>
            </a:endParaRPr>
          </a:p>
        </p:txBody>
      </p:sp>
      <p:sp>
        <p:nvSpPr>
          <p:cNvPr id="6" name="Working Draft"/>
          <p:cNvSpPr txBox="1">
            <a:spLocks noChangeArrowheads="1"/>
          </p:cNvSpPr>
          <p:nvPr/>
        </p:nvSpPr>
        <p:spPr bwMode="auto">
          <a:xfrm>
            <a:off x="2918642" y="509323"/>
            <a:ext cx="297837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918">
                <a:solidFill>
                  <a:srgbClr val="000000"/>
                </a:solidFill>
                <a:latin typeface="Arial"/>
                <a:ea typeface="+mn-ea"/>
                <a:cs typeface="+mn-cs"/>
              </a:rPr>
              <a:t>Last Modified 1/6/2016 10:20 PM SE Asia Standard Time</a:t>
            </a:r>
            <a:endParaRPr lang="en-US" sz="918" dirty="0">
              <a:solidFill>
                <a:srgbClr val="000000"/>
              </a:solidFill>
              <a:latin typeface="Arial"/>
              <a:ea typeface="+mn-ea"/>
              <a:cs typeface="+mn-cs"/>
            </a:endParaRPr>
          </a:p>
        </p:txBody>
      </p:sp>
      <p:sp>
        <p:nvSpPr>
          <p:cNvPr id="7" name="Printed"/>
          <p:cNvSpPr txBox="1">
            <a:spLocks noChangeArrowheads="1"/>
          </p:cNvSpPr>
          <p:nvPr/>
        </p:nvSpPr>
        <p:spPr bwMode="auto">
          <a:xfrm>
            <a:off x="2918779" y="669691"/>
            <a:ext cx="371897"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918" dirty="0">
                <a:solidFill>
                  <a:srgbClr val="000000"/>
                </a:solidFill>
                <a:latin typeface="Arial"/>
                <a:ea typeface="+mn-ea"/>
                <a:cs typeface="+mn-cs"/>
              </a:rPr>
              <a:t>Printed</a:t>
            </a:r>
          </a:p>
        </p:txBody>
      </p:sp>
      <p:grpSp>
        <p:nvGrpSpPr>
          <p:cNvPr id="8" name="McK Title Elements"/>
          <p:cNvGrpSpPr>
            <a:grpSpLocks/>
          </p:cNvGrpSpPr>
          <p:nvPr/>
        </p:nvGrpSpPr>
        <p:grpSpPr bwMode="auto">
          <a:xfrm>
            <a:off x="20" y="19"/>
            <a:ext cx="9902490" cy="6859620"/>
            <a:chOff x="0" y="0"/>
            <a:chExt cx="5643" cy="4235"/>
          </a:xfrm>
        </p:grpSpPr>
        <p:sp>
          <p:nvSpPr>
            <p:cNvPr id="9" name="McK Document type" hidden="1"/>
            <p:cNvSpPr txBox="1">
              <a:spLocks noChangeArrowheads="1"/>
            </p:cNvSpPr>
            <p:nvPr/>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1428" dirty="0">
                  <a:solidFill>
                    <a:srgbClr val="000000"/>
                  </a:solidFill>
                  <a:latin typeface="Arial"/>
                  <a:ea typeface="+mn-ea"/>
                  <a:cs typeface="+mn-cs"/>
                </a:rPr>
                <a:t>Document type</a:t>
              </a:r>
            </a:p>
          </p:txBody>
        </p:sp>
        <p:sp>
          <p:nvSpPr>
            <p:cNvPr id="10" name="McK Date" hidden="1"/>
            <p:cNvSpPr txBox="1">
              <a:spLocks noChangeArrowheads="1"/>
            </p:cNvSpPr>
            <p:nvPr/>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1428" dirty="0">
                  <a:solidFill>
                    <a:srgbClr val="000000"/>
                  </a:solidFill>
                  <a:latin typeface="Arial"/>
                  <a:ea typeface="+mn-ea"/>
                  <a:cs typeface="+mn-cs"/>
                </a:rPr>
                <a:t>Date</a:t>
              </a:r>
            </a:p>
          </p:txBody>
        </p:sp>
        <p:sp>
          <p:nvSpPr>
            <p:cNvPr id="11" name="McK Disclaimer" hidden="1"/>
            <p:cNvSpPr>
              <a:spLocks noChangeArrowheads="1"/>
            </p:cNvSpPr>
            <p:nvPr/>
          </p:nvSpPr>
          <p:spPr bwMode="auto">
            <a:xfrm>
              <a:off x="1663" y="3710"/>
              <a:ext cx="3226"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17642" eaLnBrk="0" fontAlgn="auto" hangingPunct="0">
                <a:spcBef>
                  <a:spcPts val="0"/>
                </a:spcBef>
                <a:spcAft>
                  <a:spcPts val="0"/>
                </a:spcAft>
              </a:pPr>
              <a:r>
                <a:rPr lang="en-US" sz="816" dirty="0">
                  <a:solidFill>
                    <a:srgbClr val="000000"/>
                  </a:solidFill>
                  <a:latin typeface="Arial"/>
                  <a:ea typeface="+mn-ea"/>
                  <a:cs typeface="+mn-cs"/>
                </a:rPr>
                <a:t>CONFIDENTIAL AND PROPRIETARY</a:t>
              </a:r>
            </a:p>
            <a:p>
              <a:pPr defTabSz="817642" eaLnBrk="0" fontAlgn="auto" hangingPunct="0">
                <a:spcBef>
                  <a:spcPts val="0"/>
                </a:spcBef>
                <a:spcAft>
                  <a:spcPts val="0"/>
                </a:spcAft>
              </a:pPr>
              <a:r>
                <a:rPr lang="en-US" sz="816" dirty="0">
                  <a:solidFill>
                    <a:srgbClr val="000000"/>
                  </a:solidFill>
                  <a:latin typeface="Arial"/>
                  <a:ea typeface="+mn-ea"/>
                  <a:cs typeface="+mn-cs"/>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auto">
                <a:spcBef>
                  <a:spcPts val="0"/>
                </a:spcBef>
                <a:spcAft>
                  <a:spcPts val="0"/>
                </a:spcAft>
              </a:pPr>
              <a:endParaRPr lang="en-US" sz="1837" dirty="0">
                <a:solidFill>
                  <a:srgbClr val="000000"/>
                </a:solidFill>
                <a:latin typeface="Arial"/>
                <a:ea typeface="+mn-ea"/>
                <a:cs typeface="+mn-cs"/>
              </a:endParaRPr>
            </a:p>
          </p:txBody>
        </p:sp>
        <p:sp>
          <p:nvSpPr>
            <p:cNvPr id="13" name="TitleTopPlaceholder" hidden="1"/>
            <p:cNvSpPr>
              <a:spLocks noChangeArrowheads="1"/>
            </p:cNvSpPr>
            <p:nvPr/>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auto">
                <a:spcBef>
                  <a:spcPts val="0"/>
                </a:spcBef>
                <a:spcAft>
                  <a:spcPts val="0"/>
                </a:spcAft>
              </a:pPr>
              <a:endParaRPr lang="en-US" sz="1837" dirty="0">
                <a:solidFill>
                  <a:srgbClr val="000000"/>
                </a:solidFill>
                <a:latin typeface="Arial"/>
                <a:ea typeface="+mn-ea"/>
                <a:cs typeface="+mn-cs"/>
              </a:endParaRPr>
            </a:p>
          </p:txBody>
        </p:sp>
        <p:sp>
          <p:nvSpPr>
            <p:cNvPr id="14" name="Rectangle 1189" hidden="1"/>
            <p:cNvSpPr>
              <a:spLocks noChangeArrowheads="1"/>
            </p:cNvSpPr>
            <p:nvPr/>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auto">
                <a:spcBef>
                  <a:spcPts val="0"/>
                </a:spcBef>
                <a:spcAft>
                  <a:spcPts val="0"/>
                </a:spcAft>
              </a:pPr>
              <a:endParaRPr lang="en-US" sz="1837" dirty="0">
                <a:solidFill>
                  <a:srgbClr val="000000"/>
                </a:solidFill>
                <a:latin typeface="Arial"/>
                <a:ea typeface="+mn-ea"/>
                <a:cs typeface="+mn-cs"/>
              </a:endParaRPr>
            </a:p>
          </p:txBody>
        </p:sp>
      </p:grpSp>
      <p:pic>
        <p:nvPicPr>
          <p:cNvPr id="18" name="TitleBottomBarBW" hidde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0085" y="6575310"/>
            <a:ext cx="1809226"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2918279" y="2177642"/>
            <a:ext cx="5455758" cy="502445"/>
          </a:xfrm>
          <a:prstGeom prst="rect">
            <a:avLst/>
          </a:prstGeom>
        </p:spPr>
        <p:txBody>
          <a:bodyPr/>
          <a:lstStyle>
            <a:lvl1pPr>
              <a:defRPr sz="3265" b="0" baseline="0">
                <a:latin typeface="+mj-lt"/>
                <a:ea typeface="+mj-ea"/>
              </a:defRPr>
            </a:lvl1pPr>
          </a:lstStyle>
          <a:p>
            <a:pPr lvl="0"/>
            <a:r>
              <a:rPr lang="en-US" noProof="0"/>
              <a:t>Click to edit Master title style</a:t>
            </a:r>
            <a:endParaRPr lang="en-US" noProof="0" dirty="0"/>
          </a:p>
        </p:txBody>
      </p:sp>
      <p:sp>
        <p:nvSpPr>
          <p:cNvPr id="13315" name="Rectangle 1027"/>
          <p:cNvSpPr>
            <a:spLocks noGrp="1" noChangeArrowheads="1"/>
          </p:cNvSpPr>
          <p:nvPr>
            <p:ph type="subTitle" idx="1"/>
          </p:nvPr>
        </p:nvSpPr>
        <p:spPr>
          <a:xfrm>
            <a:off x="2918279" y="3945699"/>
            <a:ext cx="5455758" cy="219820"/>
          </a:xfrm>
        </p:spPr>
        <p:txBody>
          <a:bodyPr>
            <a:spAutoFit/>
          </a:bodyPr>
          <a:lstStyle>
            <a:lvl1pPr>
              <a:defRPr sz="1428" baseline="0">
                <a:latin typeface="+mn-lt"/>
                <a:ea typeface="+mn-ea"/>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2504650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763" y="2344"/>
          <a:ext cx="1754" cy="1619"/>
        </p:xfrm>
        <a:graphic>
          <a:graphicData uri="http://schemas.openxmlformats.org/presentationml/2006/ole">
            <mc:AlternateContent xmlns:mc="http://schemas.openxmlformats.org/markup-compatibility/2006">
              <mc:Choice xmlns:v="urn:schemas-microsoft-com:vml" Requires="v">
                <p:oleObj spid="_x0000_s96274" name="think-cell Slide" r:id="rId4" imgW="470" imgH="469" progId="TCLayout.ActiveDocument.1">
                  <p:embed/>
                </p:oleObj>
              </mc:Choice>
              <mc:Fallback>
                <p:oleObj name="think-cell Slide" r:id="rId4" imgW="470" imgH="469" progId="TCLayout.ActiveDocument.1">
                  <p:embed/>
                  <p:pic>
                    <p:nvPicPr>
                      <p:cNvPr id="0" name=""/>
                      <p:cNvPicPr/>
                      <p:nvPr/>
                    </p:nvPicPr>
                    <p:blipFill>
                      <a:blip r:embed="rId5"/>
                      <a:stretch>
                        <a:fillRect/>
                      </a:stretch>
                    </p:blipFill>
                    <p:spPr>
                      <a:xfrm>
                        <a:off x="1763" y="2344"/>
                        <a:ext cx="1754" cy="1619"/>
                      </a:xfrm>
                      <a:prstGeom prst="rect">
                        <a:avLst/>
                      </a:prstGeom>
                    </p:spPr>
                  </p:pic>
                </p:oleObj>
              </mc:Fallback>
            </mc:AlternateContent>
          </a:graphicData>
        </a:graphic>
      </p:graphicFrame>
      <p:sp>
        <p:nvSpPr>
          <p:cNvPr id="2" name="McK 2. Slide Title"/>
          <p:cNvSpPr>
            <a:spLocks noGrp="1"/>
          </p:cNvSpPr>
          <p:nvPr>
            <p:ph type="title"/>
          </p:nvPr>
        </p:nvSpPr>
        <p:spPr/>
        <p:txBody>
          <a:bodyPr/>
          <a:lstStyle/>
          <a:p>
            <a:r>
              <a:rPr lang="en-US"/>
              <a:t>Click to edit Master title style</a:t>
            </a:r>
          </a:p>
        </p:txBody>
      </p:sp>
      <p:sp>
        <p:nvSpPr>
          <p:cNvPr id="3" name="Slide Number"/>
          <p:cNvSpPr txBox="1">
            <a:spLocks/>
          </p:cNvSpPr>
          <p:nvPr userDrawn="1"/>
        </p:nvSpPr>
        <p:spPr>
          <a:xfrm>
            <a:off x="9539283" y="6558948"/>
            <a:ext cx="158698" cy="156966"/>
          </a:xfrm>
          <a:prstGeom prst="rect">
            <a:avLst/>
          </a:prstGeom>
        </p:spPr>
        <p:txBody>
          <a:bodyPr vert="horz" wrap="none" lIns="0" tIns="0" rIns="0" bIns="0" rtlCol="0" anchor="ctr">
            <a:spAutoFit/>
          </a:bodyPr>
          <a:lstStyle>
            <a:defPPr>
              <a:defRPr lang="en-US"/>
            </a:defPPr>
            <a:lvl1pPr>
              <a:defRPr sz="1000" baseline="0">
                <a:latin typeface="+mn-lt"/>
              </a:defRPr>
            </a:lvl1pPr>
          </a:lstStyle>
          <a:p>
            <a:pPr defTabSz="914400" fontAlgn="auto">
              <a:spcBef>
                <a:spcPts val="0"/>
              </a:spcBef>
              <a:spcAft>
                <a:spcPts val="0"/>
              </a:spcAft>
            </a:pPr>
            <a:fld id="{42C328C1-A84F-4A39-A664-DBA00541A8C6}" type="slidenum">
              <a:rPr lang="en-US" sz="1020" smtClean="0">
                <a:solidFill>
                  <a:srgbClr val="000000"/>
                </a:solidFill>
                <a:ea typeface="+mn-ea"/>
                <a:cs typeface="+mn-cs"/>
              </a:rPr>
              <a:pPr defTabSz="914400" fontAlgn="auto">
                <a:spcBef>
                  <a:spcPts val="0"/>
                </a:spcBef>
                <a:spcAft>
                  <a:spcPts val="0"/>
                </a:spcAft>
              </a:pPr>
              <a:t>‹#›</a:t>
            </a:fld>
            <a:endParaRPr lang="en-US" sz="1020" dirty="0">
              <a:solidFill>
                <a:srgbClr val="000000"/>
              </a:solidFill>
              <a:ea typeface="+mn-ea"/>
              <a:cs typeface="+mn-cs"/>
            </a:endParaRPr>
          </a:p>
        </p:txBody>
      </p:sp>
    </p:spTree>
    <p:extLst>
      <p:ext uri="{BB962C8B-B14F-4D97-AF65-F5344CB8AC3E}">
        <p14:creationId xmlns:p14="http://schemas.microsoft.com/office/powerpoint/2010/main" val="2319771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744" y="2311"/>
          <a:ext cx="1719" cy="1587"/>
        </p:xfrm>
        <a:graphic>
          <a:graphicData uri="http://schemas.openxmlformats.org/presentationml/2006/ole">
            <mc:AlternateContent xmlns:mc="http://schemas.openxmlformats.org/markup-compatibility/2006">
              <mc:Choice xmlns:v="urn:schemas-microsoft-com:vml" Requires="v">
                <p:oleObj spid="_x0000_s97298"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744" y="2311"/>
                        <a:ext cx="1719"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1605673" y="1991410"/>
            <a:ext cx="4755582" cy="1255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cNvSpPr txBox="1">
            <a:spLocks/>
          </p:cNvSpPr>
          <p:nvPr userDrawn="1"/>
        </p:nvSpPr>
        <p:spPr>
          <a:xfrm>
            <a:off x="9539282" y="6560487"/>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defTabSz="914400" fontAlgn="auto">
              <a:spcBef>
                <a:spcPts val="0"/>
              </a:spcBef>
              <a:spcAft>
                <a:spcPts val="0"/>
              </a:spcAft>
            </a:pPr>
            <a:fld id="{42C328C1-A84F-4A39-A664-DBA00541A8C6}" type="slidenum">
              <a:rPr lang="en-US" sz="1000" smtClean="0">
                <a:solidFill>
                  <a:srgbClr val="000000"/>
                </a:solidFill>
                <a:ea typeface="+mn-ea"/>
                <a:cs typeface="+mn-cs"/>
              </a:rPr>
              <a:pPr defTabSz="914400" fontAlgn="auto">
                <a:spcBef>
                  <a:spcPts val="0"/>
                </a:spcBef>
                <a:spcAft>
                  <a:spcPts val="0"/>
                </a:spcAft>
              </a:pPr>
              <a:t>‹#›</a:t>
            </a:fld>
            <a:endParaRPr lang="en-US" sz="1000" dirty="0">
              <a:solidFill>
                <a:srgbClr val="000000"/>
              </a:solidFill>
              <a:ea typeface="+mn-ea"/>
              <a:cs typeface="+mn-cs"/>
            </a:endParaRPr>
          </a:p>
        </p:txBody>
      </p:sp>
    </p:spTree>
    <p:extLst>
      <p:ext uri="{BB962C8B-B14F-4D97-AF65-F5344CB8AC3E}">
        <p14:creationId xmlns:p14="http://schemas.microsoft.com/office/powerpoint/2010/main" val="1954048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Plain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744" y="2311"/>
          <a:ext cx="1719" cy="1587"/>
        </p:xfrm>
        <a:graphic>
          <a:graphicData uri="http://schemas.openxmlformats.org/presentationml/2006/ole">
            <mc:AlternateContent xmlns:mc="http://schemas.openxmlformats.org/markup-compatibility/2006">
              <mc:Choice xmlns:v="urn:schemas-microsoft-com:vml" Requires="v">
                <p:oleObj spid="_x0000_s98322"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 y="2311"/>
                        <a:ext cx="1719"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 Placeholder 7"/>
          <p:cNvSpPr>
            <a:spLocks noGrp="1"/>
          </p:cNvSpPr>
          <p:nvPr userDrawn="1">
            <p:ph type="body" sz="quarter" idx="18" hasCustomPrompt="1"/>
          </p:nvPr>
        </p:nvSpPr>
        <p:spPr>
          <a:xfrm>
            <a:off x="127363" y="204165"/>
            <a:ext cx="9400381" cy="292388"/>
          </a:xfrm>
          <a:prstGeom prst="rect">
            <a:avLst/>
          </a:prstGeom>
        </p:spPr>
        <p:txBody>
          <a:bodyPr/>
          <a:lstStyle>
            <a:lvl1pPr marL="0" indent="0">
              <a:lnSpc>
                <a:spcPct val="100000"/>
              </a:lnSpc>
              <a:spcBef>
                <a:spcPts val="0"/>
              </a:spcBef>
              <a:buNone/>
              <a:defRPr kumimoji="0" lang="en-US" sz="1900" b="1" i="0" u="none" strike="noStrike" kern="0" cap="none" spc="0" normalizeH="0" baseline="0" noProof="0" dirty="0" smtClean="0">
                <a:ln>
                  <a:noFill/>
                </a:ln>
                <a:solidFill>
                  <a:schemeClr val="tx2"/>
                </a:solidFill>
                <a:effectLst/>
                <a:uLnTx/>
                <a:uFillTx/>
                <a:latin typeface="Arial"/>
                <a:ea typeface="ＭＳ Ｐゴシック"/>
                <a:cs typeface="+mj-cs"/>
              </a:defRPr>
            </a:lvl1pPr>
          </a:lstStyle>
          <a:p>
            <a:pPr lvl="0"/>
            <a:r>
              <a:rPr lang="en-US" dirty="0"/>
              <a:t>Add slide lead here</a:t>
            </a:r>
          </a:p>
        </p:txBody>
      </p:sp>
    </p:spTree>
    <p:extLst>
      <p:ext uri="{BB962C8B-B14F-4D97-AF65-F5344CB8AC3E}">
        <p14:creationId xmlns:p14="http://schemas.microsoft.com/office/powerpoint/2010/main" val="162119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Working Draft Text"/>
          <p:cNvSpPr txBox="1">
            <a:spLocks noChangeArrowheads="1"/>
          </p:cNvSpPr>
          <p:nvPr/>
        </p:nvSpPr>
        <p:spPr bwMode="auto">
          <a:xfrm>
            <a:off x="2918290" y="350588"/>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918" b="1" dirty="0">
                <a:solidFill>
                  <a:srgbClr val="000000"/>
                </a:solidFill>
                <a:latin typeface="Arial"/>
                <a:ea typeface="+mn-ea"/>
                <a:cs typeface="+mn-cs"/>
              </a:rPr>
              <a:t>WORKING DRAFT</a:t>
            </a:r>
          </a:p>
        </p:txBody>
      </p:sp>
      <p:sp>
        <p:nvSpPr>
          <p:cNvPr id="5" name="doc id"/>
          <p:cNvSpPr txBox="1">
            <a:spLocks noChangeArrowheads="1"/>
          </p:cNvSpPr>
          <p:nvPr/>
        </p:nvSpPr>
        <p:spPr bwMode="auto">
          <a:xfrm>
            <a:off x="9332172" y="37255"/>
            <a:ext cx="326398"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defTabSz="914400" eaLnBrk="1" fontAlgn="auto" hangingPunct="1">
              <a:spcBef>
                <a:spcPts val="0"/>
              </a:spcBef>
              <a:spcAft>
                <a:spcPts val="0"/>
              </a:spcAft>
              <a:defRPr/>
            </a:pPr>
            <a:endParaRPr lang="en-US" sz="816" dirty="0">
              <a:solidFill>
                <a:srgbClr val="000000"/>
              </a:solidFill>
              <a:latin typeface="Arial"/>
              <a:ea typeface="+mn-ea"/>
              <a:cs typeface="+mn-cs"/>
            </a:endParaRPr>
          </a:p>
        </p:txBody>
      </p:sp>
      <p:sp>
        <p:nvSpPr>
          <p:cNvPr id="6" name="Working Draft"/>
          <p:cNvSpPr txBox="1">
            <a:spLocks noChangeArrowheads="1"/>
          </p:cNvSpPr>
          <p:nvPr/>
        </p:nvSpPr>
        <p:spPr bwMode="auto">
          <a:xfrm>
            <a:off x="2918642" y="509323"/>
            <a:ext cx="297837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918">
                <a:solidFill>
                  <a:srgbClr val="000000"/>
                </a:solidFill>
                <a:latin typeface="Arial"/>
                <a:ea typeface="+mn-ea"/>
                <a:cs typeface="+mn-cs"/>
              </a:rPr>
              <a:t>Last Modified 1/6/2016 10:20 PM SE Asia Standard Time</a:t>
            </a:r>
            <a:endParaRPr lang="en-US" sz="918" dirty="0">
              <a:solidFill>
                <a:srgbClr val="000000"/>
              </a:solidFill>
              <a:latin typeface="Arial"/>
              <a:ea typeface="+mn-ea"/>
              <a:cs typeface="+mn-cs"/>
            </a:endParaRPr>
          </a:p>
        </p:txBody>
      </p:sp>
      <p:sp>
        <p:nvSpPr>
          <p:cNvPr id="7" name="Printed"/>
          <p:cNvSpPr txBox="1">
            <a:spLocks noChangeArrowheads="1"/>
          </p:cNvSpPr>
          <p:nvPr/>
        </p:nvSpPr>
        <p:spPr bwMode="auto">
          <a:xfrm>
            <a:off x="2918779" y="669691"/>
            <a:ext cx="371897"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918" dirty="0">
                <a:solidFill>
                  <a:srgbClr val="000000"/>
                </a:solidFill>
                <a:latin typeface="Arial"/>
                <a:ea typeface="+mn-ea"/>
                <a:cs typeface="+mn-cs"/>
              </a:rPr>
              <a:t>Printed</a:t>
            </a:r>
          </a:p>
        </p:txBody>
      </p:sp>
      <p:grpSp>
        <p:nvGrpSpPr>
          <p:cNvPr id="8" name="McK Title Elements"/>
          <p:cNvGrpSpPr>
            <a:grpSpLocks/>
          </p:cNvGrpSpPr>
          <p:nvPr/>
        </p:nvGrpSpPr>
        <p:grpSpPr bwMode="auto">
          <a:xfrm>
            <a:off x="20" y="19"/>
            <a:ext cx="9902490" cy="6859620"/>
            <a:chOff x="0" y="0"/>
            <a:chExt cx="5643" cy="4235"/>
          </a:xfrm>
        </p:grpSpPr>
        <p:sp>
          <p:nvSpPr>
            <p:cNvPr id="9" name="McK Document type" hidden="1"/>
            <p:cNvSpPr txBox="1">
              <a:spLocks noChangeArrowheads="1"/>
            </p:cNvSpPr>
            <p:nvPr/>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1428" dirty="0">
                  <a:solidFill>
                    <a:srgbClr val="000000"/>
                  </a:solidFill>
                  <a:latin typeface="Arial"/>
                  <a:ea typeface="+mn-ea"/>
                  <a:cs typeface="+mn-cs"/>
                </a:rPr>
                <a:t>Document type</a:t>
              </a:r>
            </a:p>
          </p:txBody>
        </p:sp>
        <p:sp>
          <p:nvSpPr>
            <p:cNvPr id="10" name="McK Date" hidden="1"/>
            <p:cNvSpPr txBox="1">
              <a:spLocks noChangeArrowheads="1"/>
            </p:cNvSpPr>
            <p:nvPr/>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auto" hangingPunct="1">
                <a:spcBef>
                  <a:spcPts val="0"/>
                </a:spcBef>
                <a:spcAft>
                  <a:spcPts val="0"/>
                </a:spcAft>
                <a:defRPr/>
              </a:pPr>
              <a:r>
                <a:rPr lang="en-US" sz="1428" dirty="0">
                  <a:solidFill>
                    <a:srgbClr val="000000"/>
                  </a:solidFill>
                  <a:latin typeface="Arial"/>
                  <a:ea typeface="+mn-ea"/>
                  <a:cs typeface="+mn-cs"/>
                </a:rPr>
                <a:t>Date</a:t>
              </a:r>
            </a:p>
          </p:txBody>
        </p:sp>
        <p:sp>
          <p:nvSpPr>
            <p:cNvPr id="11" name="McK Disclaimer" hidden="1"/>
            <p:cNvSpPr>
              <a:spLocks noChangeArrowheads="1"/>
            </p:cNvSpPr>
            <p:nvPr/>
          </p:nvSpPr>
          <p:spPr bwMode="auto">
            <a:xfrm>
              <a:off x="1663" y="3710"/>
              <a:ext cx="3226"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17642" eaLnBrk="0" fontAlgn="auto" hangingPunct="0">
                <a:spcBef>
                  <a:spcPts val="0"/>
                </a:spcBef>
                <a:spcAft>
                  <a:spcPts val="0"/>
                </a:spcAft>
              </a:pPr>
              <a:r>
                <a:rPr lang="en-US" sz="816" dirty="0">
                  <a:solidFill>
                    <a:srgbClr val="000000"/>
                  </a:solidFill>
                  <a:latin typeface="Arial"/>
                  <a:ea typeface="+mn-ea"/>
                  <a:cs typeface="+mn-cs"/>
                </a:rPr>
                <a:t>CONFIDENTIAL AND PROPRIETARY</a:t>
              </a:r>
            </a:p>
            <a:p>
              <a:pPr defTabSz="817642" eaLnBrk="0" fontAlgn="auto" hangingPunct="0">
                <a:spcBef>
                  <a:spcPts val="0"/>
                </a:spcBef>
                <a:spcAft>
                  <a:spcPts val="0"/>
                </a:spcAft>
              </a:pPr>
              <a:r>
                <a:rPr lang="en-US" sz="816" dirty="0">
                  <a:solidFill>
                    <a:srgbClr val="000000"/>
                  </a:solidFill>
                  <a:latin typeface="Arial"/>
                  <a:ea typeface="+mn-ea"/>
                  <a:cs typeface="+mn-cs"/>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auto">
                <a:spcBef>
                  <a:spcPts val="0"/>
                </a:spcBef>
                <a:spcAft>
                  <a:spcPts val="0"/>
                </a:spcAft>
              </a:pPr>
              <a:endParaRPr lang="en-US" sz="1837" dirty="0">
                <a:solidFill>
                  <a:srgbClr val="000000"/>
                </a:solidFill>
                <a:latin typeface="Arial"/>
                <a:ea typeface="+mn-ea"/>
                <a:cs typeface="+mn-cs"/>
              </a:endParaRPr>
            </a:p>
          </p:txBody>
        </p:sp>
        <p:sp>
          <p:nvSpPr>
            <p:cNvPr id="13" name="TitleTopPlaceholder" hidden="1"/>
            <p:cNvSpPr>
              <a:spLocks noChangeArrowheads="1"/>
            </p:cNvSpPr>
            <p:nvPr/>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auto">
                <a:spcBef>
                  <a:spcPts val="0"/>
                </a:spcBef>
                <a:spcAft>
                  <a:spcPts val="0"/>
                </a:spcAft>
              </a:pPr>
              <a:endParaRPr lang="en-US" sz="1837" dirty="0">
                <a:solidFill>
                  <a:srgbClr val="000000"/>
                </a:solidFill>
                <a:latin typeface="Arial"/>
                <a:ea typeface="+mn-ea"/>
                <a:cs typeface="+mn-cs"/>
              </a:endParaRPr>
            </a:p>
          </p:txBody>
        </p:sp>
        <p:sp>
          <p:nvSpPr>
            <p:cNvPr id="14" name="Rectangle 1189" hidden="1"/>
            <p:cNvSpPr>
              <a:spLocks noChangeArrowheads="1"/>
            </p:cNvSpPr>
            <p:nvPr/>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auto">
                <a:spcBef>
                  <a:spcPts val="0"/>
                </a:spcBef>
                <a:spcAft>
                  <a:spcPts val="0"/>
                </a:spcAft>
              </a:pPr>
              <a:endParaRPr lang="en-US" sz="1837" dirty="0">
                <a:solidFill>
                  <a:srgbClr val="000000"/>
                </a:solidFill>
                <a:latin typeface="Arial"/>
                <a:ea typeface="+mn-ea"/>
                <a:cs typeface="+mn-cs"/>
              </a:endParaRPr>
            </a:p>
          </p:txBody>
        </p:sp>
      </p:grpSp>
      <p:pic>
        <p:nvPicPr>
          <p:cNvPr id="18" name="TitleBottomBarBW" hidde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0085" y="6575310"/>
            <a:ext cx="1809226"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2918279" y="2177642"/>
            <a:ext cx="5455758" cy="502445"/>
          </a:xfrm>
          <a:prstGeom prst="rect">
            <a:avLst/>
          </a:prstGeom>
        </p:spPr>
        <p:txBody>
          <a:bodyPr/>
          <a:lstStyle>
            <a:lvl1pPr>
              <a:defRPr sz="3265" b="0" baseline="0">
                <a:latin typeface="+mj-lt"/>
                <a:ea typeface="+mj-ea"/>
              </a:defRPr>
            </a:lvl1pPr>
          </a:lstStyle>
          <a:p>
            <a:pPr lvl="0"/>
            <a:r>
              <a:rPr lang="en-US" noProof="0"/>
              <a:t>Click to edit Master title style</a:t>
            </a:r>
            <a:endParaRPr lang="en-US" noProof="0" dirty="0"/>
          </a:p>
        </p:txBody>
      </p:sp>
      <p:sp>
        <p:nvSpPr>
          <p:cNvPr id="13315" name="Rectangle 1027"/>
          <p:cNvSpPr>
            <a:spLocks noGrp="1" noChangeArrowheads="1"/>
          </p:cNvSpPr>
          <p:nvPr>
            <p:ph type="subTitle" idx="1"/>
          </p:nvPr>
        </p:nvSpPr>
        <p:spPr>
          <a:xfrm>
            <a:off x="2918279" y="3945699"/>
            <a:ext cx="5455758" cy="219820"/>
          </a:xfrm>
        </p:spPr>
        <p:txBody>
          <a:bodyPr>
            <a:spAutoFit/>
          </a:bodyPr>
          <a:lstStyle>
            <a:lvl1pPr>
              <a:defRPr sz="1428" baseline="0">
                <a:latin typeface="+mn-lt"/>
                <a:ea typeface="+mn-ea"/>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418344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763" y="2344"/>
          <a:ext cx="1754" cy="1619"/>
        </p:xfrm>
        <a:graphic>
          <a:graphicData uri="http://schemas.openxmlformats.org/presentationml/2006/ole">
            <mc:AlternateContent xmlns:mc="http://schemas.openxmlformats.org/markup-compatibility/2006">
              <mc:Choice xmlns:v="urn:schemas-microsoft-com:vml" Requires="v">
                <p:oleObj spid="_x0000_s103442" name="think-cell Slide" r:id="rId4" imgW="470" imgH="469" progId="TCLayout.ActiveDocument.1">
                  <p:embed/>
                </p:oleObj>
              </mc:Choice>
              <mc:Fallback>
                <p:oleObj name="think-cell Slide" r:id="rId4" imgW="470" imgH="469" progId="TCLayout.ActiveDocument.1">
                  <p:embed/>
                  <p:pic>
                    <p:nvPicPr>
                      <p:cNvPr id="0" name=""/>
                      <p:cNvPicPr/>
                      <p:nvPr/>
                    </p:nvPicPr>
                    <p:blipFill>
                      <a:blip r:embed="rId5"/>
                      <a:stretch>
                        <a:fillRect/>
                      </a:stretch>
                    </p:blipFill>
                    <p:spPr>
                      <a:xfrm>
                        <a:off x="1763" y="2344"/>
                        <a:ext cx="1754" cy="1619"/>
                      </a:xfrm>
                      <a:prstGeom prst="rect">
                        <a:avLst/>
                      </a:prstGeom>
                    </p:spPr>
                  </p:pic>
                </p:oleObj>
              </mc:Fallback>
            </mc:AlternateContent>
          </a:graphicData>
        </a:graphic>
      </p:graphicFrame>
      <p:sp>
        <p:nvSpPr>
          <p:cNvPr id="2" name="McK 2. Slide Title"/>
          <p:cNvSpPr>
            <a:spLocks noGrp="1"/>
          </p:cNvSpPr>
          <p:nvPr>
            <p:ph type="title"/>
          </p:nvPr>
        </p:nvSpPr>
        <p:spPr/>
        <p:txBody>
          <a:bodyPr/>
          <a:lstStyle/>
          <a:p>
            <a:r>
              <a:rPr lang="en-US"/>
              <a:t>Click to edit Master title style</a:t>
            </a:r>
          </a:p>
        </p:txBody>
      </p:sp>
      <p:sp>
        <p:nvSpPr>
          <p:cNvPr id="3" name="Slide Number"/>
          <p:cNvSpPr txBox="1">
            <a:spLocks/>
          </p:cNvSpPr>
          <p:nvPr userDrawn="1"/>
        </p:nvSpPr>
        <p:spPr>
          <a:xfrm>
            <a:off x="9539283" y="6558948"/>
            <a:ext cx="158698" cy="156966"/>
          </a:xfrm>
          <a:prstGeom prst="rect">
            <a:avLst/>
          </a:prstGeom>
        </p:spPr>
        <p:txBody>
          <a:bodyPr vert="horz" wrap="none" lIns="0" tIns="0" rIns="0" bIns="0" rtlCol="0" anchor="ctr">
            <a:spAutoFit/>
          </a:bodyPr>
          <a:lstStyle>
            <a:defPPr>
              <a:defRPr lang="en-US"/>
            </a:defPPr>
            <a:lvl1pPr>
              <a:defRPr sz="1000" baseline="0">
                <a:latin typeface="+mn-lt"/>
              </a:defRPr>
            </a:lvl1pPr>
          </a:lstStyle>
          <a:p>
            <a:pPr defTabSz="914400" fontAlgn="auto">
              <a:spcBef>
                <a:spcPts val="0"/>
              </a:spcBef>
              <a:spcAft>
                <a:spcPts val="0"/>
              </a:spcAft>
            </a:pPr>
            <a:fld id="{42C328C1-A84F-4A39-A664-DBA00541A8C6}" type="slidenum">
              <a:rPr lang="en-US" sz="1020" smtClean="0">
                <a:solidFill>
                  <a:srgbClr val="000000"/>
                </a:solidFill>
                <a:ea typeface="+mn-ea"/>
                <a:cs typeface="+mn-cs"/>
              </a:rPr>
              <a:pPr defTabSz="914400" fontAlgn="auto">
                <a:spcBef>
                  <a:spcPts val="0"/>
                </a:spcBef>
                <a:spcAft>
                  <a:spcPts val="0"/>
                </a:spcAft>
              </a:pPr>
              <a:t>‹#›</a:t>
            </a:fld>
            <a:endParaRPr lang="en-US" sz="1020" dirty="0">
              <a:solidFill>
                <a:srgbClr val="000000"/>
              </a:solidFill>
              <a:ea typeface="+mn-ea"/>
              <a:cs typeface="+mn-cs"/>
            </a:endParaRPr>
          </a:p>
        </p:txBody>
      </p:sp>
    </p:spTree>
    <p:extLst>
      <p:ext uri="{BB962C8B-B14F-4D97-AF65-F5344CB8AC3E}">
        <p14:creationId xmlns:p14="http://schemas.microsoft.com/office/powerpoint/2010/main" val="3530224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graphicFrame>
        <p:nvGraphicFramePr>
          <p:cNvPr id="7" name="Object 3"/>
          <p:cNvGraphicFramePr>
            <a:graphicFrameLocks noChangeAspect="1"/>
          </p:cNvGraphicFramePr>
          <p:nvPr>
            <p:custDataLst>
              <p:tags r:id="rId2"/>
            </p:custDataLst>
          </p:nvPr>
        </p:nvGraphicFramePr>
        <p:xfrm>
          <a:off x="1871" y="2310"/>
          <a:ext cx="1587" cy="1587"/>
        </p:xfrm>
        <a:graphic>
          <a:graphicData uri="http://schemas.openxmlformats.org/presentationml/2006/ole">
            <mc:AlternateContent xmlns:mc="http://schemas.openxmlformats.org/markup-compatibility/2006">
              <mc:Choice xmlns:v="urn:schemas-microsoft-com:vml" Requires="v">
                <p:oleObj spid="_x0000_s86098"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 y="231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userDrawn="1"/>
        </p:nvSpPr>
        <p:spPr>
          <a:xfrm>
            <a:off x="3" y="6553200"/>
            <a:ext cx="6858001" cy="304800"/>
          </a:xfrm>
          <a:prstGeom prst="rect">
            <a:avLst/>
          </a:prstGeom>
          <a:solidFill>
            <a:srgbClr val="1D1D1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userDrawn="1"/>
        </p:nvSpPr>
        <p:spPr>
          <a:xfrm>
            <a:off x="6934200" y="6553200"/>
            <a:ext cx="2971800" cy="304800"/>
          </a:xfrm>
          <a:prstGeom prst="rect">
            <a:avLst/>
          </a:prstGeom>
          <a:solidFill>
            <a:srgbClr val="CD20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Picture 8" descr="RGB_Logo.jpg"/>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337550" y="5999885"/>
            <a:ext cx="1263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sz="half" idx="2"/>
          </p:nvPr>
        </p:nvSpPr>
        <p:spPr>
          <a:xfrm>
            <a:off x="848546" y="1772816"/>
            <a:ext cx="8153400" cy="3581400"/>
          </a:xfrm>
        </p:spPr>
        <p:txBody>
          <a:bodyPr>
            <a:noAutofit/>
          </a:bodyPr>
          <a:lstStyle>
            <a:lvl1pPr>
              <a:buClr>
                <a:srgbClr val="E1202C"/>
              </a:buClr>
              <a:defRPr sz="1400" b="0" i="0">
                <a:latin typeface="Arial"/>
                <a:cs typeface="Verdana"/>
              </a:defRPr>
            </a:lvl1pPr>
            <a:lvl2pPr>
              <a:defRPr sz="1400" b="0" i="0">
                <a:latin typeface="Arial"/>
                <a:cs typeface="Verdana"/>
              </a:defRPr>
            </a:lvl2pPr>
            <a:lvl3pPr>
              <a:defRPr sz="1400" b="0" i="0">
                <a:latin typeface="Arial"/>
                <a:cs typeface="Verdana"/>
              </a:defRPr>
            </a:lvl3pPr>
            <a:lvl4pPr>
              <a:defRPr sz="1400" b="0" i="0">
                <a:latin typeface="Arial"/>
                <a:cs typeface="Verdana"/>
              </a:defRPr>
            </a:lvl4pPr>
            <a:lvl5pPr>
              <a:defRPr sz="1400" b="0" i="0">
                <a:latin typeface="Arial"/>
                <a:cs typeface="Verdana"/>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1"/>
          <p:cNvSpPr>
            <a:spLocks noGrp="1"/>
          </p:cNvSpPr>
          <p:nvPr>
            <p:ph type="title"/>
          </p:nvPr>
        </p:nvSpPr>
        <p:spPr>
          <a:xfrm>
            <a:off x="849313" y="476672"/>
            <a:ext cx="8153400" cy="539750"/>
          </a:xfrm>
        </p:spPr>
        <p:txBody>
          <a:bodyPr>
            <a:noAutofit/>
          </a:bodyPr>
          <a:lstStyle>
            <a:lvl1pPr>
              <a:defRPr>
                <a:solidFill>
                  <a:srgbClr val="CD202C"/>
                </a:solidFill>
              </a:defRPr>
            </a:lvl1pPr>
          </a:lstStyle>
          <a:p>
            <a:r>
              <a:rPr lang="en-AU" dirty="0"/>
              <a:t>Click to edit Master title style</a:t>
            </a:r>
            <a:endParaRPr lang="en-US" dirty="0"/>
          </a:p>
        </p:txBody>
      </p:sp>
      <p:sp>
        <p:nvSpPr>
          <p:cNvPr id="13" name="Text Placeholder 13"/>
          <p:cNvSpPr>
            <a:spLocks noGrp="1"/>
          </p:cNvSpPr>
          <p:nvPr>
            <p:ph type="body" sz="quarter" idx="11"/>
          </p:nvPr>
        </p:nvSpPr>
        <p:spPr>
          <a:xfrm>
            <a:off x="848544" y="1092622"/>
            <a:ext cx="8229600" cy="304800"/>
          </a:xfrm>
        </p:spPr>
        <p:txBody>
          <a:bodyPr/>
          <a:lstStyle>
            <a:lvl1pPr>
              <a:buFontTx/>
              <a:buNone/>
              <a:defRPr sz="1800" baseline="0"/>
            </a:lvl1pPr>
          </a:lstStyle>
          <a:p>
            <a:pPr lvl="0"/>
            <a:r>
              <a:rPr lang="en-AU" dirty="0"/>
              <a:t>Click to edit Master text styles</a:t>
            </a:r>
          </a:p>
        </p:txBody>
      </p:sp>
      <p:sp>
        <p:nvSpPr>
          <p:cNvPr id="11" name="Slide Number Placeholder 5"/>
          <p:cNvSpPr>
            <a:spLocks noGrp="1"/>
          </p:cNvSpPr>
          <p:nvPr>
            <p:ph type="sldNum" sz="quarter" idx="12"/>
          </p:nvPr>
        </p:nvSpPr>
        <p:spPr/>
        <p:txBody>
          <a:bodyPr/>
          <a:lstStyle>
            <a:lvl1pPr>
              <a:defRPr smtClean="0"/>
            </a:lvl1pPr>
          </a:lstStyle>
          <a:p>
            <a:pPr>
              <a:defRPr/>
            </a:pPr>
            <a:fld id="{430F1D0B-4313-E14E-B80B-BBE4C8D41DD0}" type="slidenum">
              <a:rPr lang="en-GB"/>
              <a:pPr>
                <a:defRPr/>
              </a:pPr>
              <a:t>‹#›</a:t>
            </a:fld>
            <a:endParaRPr lang="en-GB"/>
          </a:p>
        </p:txBody>
      </p:sp>
    </p:spTree>
    <p:extLst>
      <p:ext uri="{BB962C8B-B14F-4D97-AF65-F5344CB8AC3E}">
        <p14:creationId xmlns:p14="http://schemas.microsoft.com/office/powerpoint/2010/main" val="2825307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aphicFrame>
        <p:nvGraphicFramePr>
          <p:cNvPr id="6" name="Object 3"/>
          <p:cNvGraphicFramePr>
            <a:graphicFrameLocks noChangeAspect="1"/>
          </p:cNvGraphicFramePr>
          <p:nvPr>
            <p:custDataLst>
              <p:tags r:id="rId2"/>
            </p:custDataLst>
          </p:nvPr>
        </p:nvGraphicFramePr>
        <p:xfrm>
          <a:off x="1871" y="2310"/>
          <a:ext cx="1587" cy="1587"/>
        </p:xfrm>
        <a:graphic>
          <a:graphicData uri="http://schemas.openxmlformats.org/presentationml/2006/ole">
            <mc:AlternateContent xmlns:mc="http://schemas.openxmlformats.org/markup-compatibility/2006">
              <mc:Choice xmlns:v="urn:schemas-microsoft-com:vml" Requires="v">
                <p:oleObj spid="_x0000_s87122"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 y="231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3" y="6553200"/>
            <a:ext cx="6858001" cy="304800"/>
          </a:xfrm>
          <a:prstGeom prst="rect">
            <a:avLst/>
          </a:prstGeom>
          <a:solidFill>
            <a:srgbClr val="1D1D1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userDrawn="1"/>
        </p:nvSpPr>
        <p:spPr>
          <a:xfrm>
            <a:off x="6934200" y="6553200"/>
            <a:ext cx="2971800" cy="304800"/>
          </a:xfrm>
          <a:prstGeom prst="rect">
            <a:avLst/>
          </a:prstGeom>
          <a:solidFill>
            <a:srgbClr val="CD20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11" descr="RGB_Logo.jpg"/>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337550" y="5999885"/>
            <a:ext cx="1263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849437" y="1473622"/>
            <a:ext cx="4031556" cy="4464050"/>
          </a:xfrm>
        </p:spPr>
        <p:txBody>
          <a:bodyPr>
            <a:noAutofit/>
          </a:bodyPr>
          <a:lstStyle>
            <a:lvl1pPr>
              <a:buClr>
                <a:srgbClr val="E1202C"/>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4953000" y="1473622"/>
            <a:ext cx="4031556" cy="4464050"/>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itle 1"/>
          <p:cNvSpPr>
            <a:spLocks noGrp="1"/>
          </p:cNvSpPr>
          <p:nvPr>
            <p:ph type="title"/>
          </p:nvPr>
        </p:nvSpPr>
        <p:spPr>
          <a:xfrm>
            <a:off x="849313" y="476672"/>
            <a:ext cx="8153400" cy="539750"/>
          </a:xfrm>
        </p:spPr>
        <p:txBody>
          <a:bodyPr>
            <a:noAutofit/>
          </a:bodyPr>
          <a:lstStyle>
            <a:lvl1pPr>
              <a:defRPr>
                <a:solidFill>
                  <a:srgbClr val="CD202C"/>
                </a:solidFill>
              </a:defRPr>
            </a:lvl1pPr>
          </a:lstStyle>
          <a:p>
            <a:r>
              <a:rPr lang="en-AU" dirty="0"/>
              <a:t>Click to edit Master title style</a:t>
            </a:r>
            <a:endParaRPr lang="en-US" dirty="0"/>
          </a:p>
        </p:txBody>
      </p:sp>
      <p:sp>
        <p:nvSpPr>
          <p:cNvPr id="10" name="Text Placeholder 13"/>
          <p:cNvSpPr>
            <a:spLocks noGrp="1"/>
          </p:cNvSpPr>
          <p:nvPr>
            <p:ph type="body" sz="quarter" idx="11"/>
          </p:nvPr>
        </p:nvSpPr>
        <p:spPr>
          <a:xfrm>
            <a:off x="848544" y="1092622"/>
            <a:ext cx="8229600" cy="304800"/>
          </a:xfrm>
        </p:spPr>
        <p:txBody>
          <a:bodyPr/>
          <a:lstStyle>
            <a:lvl1pPr>
              <a:buFontTx/>
              <a:buNone/>
              <a:defRPr sz="1800" baseline="0"/>
            </a:lvl1pPr>
          </a:lstStyle>
          <a:p>
            <a:pPr lvl="0"/>
            <a:r>
              <a:rPr lang="en-AU" dirty="0"/>
              <a:t>Click to edit Master text styles</a:t>
            </a:r>
          </a:p>
        </p:txBody>
      </p:sp>
      <p:sp>
        <p:nvSpPr>
          <p:cNvPr id="11" name="Slide Number Placeholder 6"/>
          <p:cNvSpPr>
            <a:spLocks noGrp="1"/>
          </p:cNvSpPr>
          <p:nvPr>
            <p:ph type="sldNum" sz="quarter" idx="12"/>
          </p:nvPr>
        </p:nvSpPr>
        <p:spPr/>
        <p:txBody>
          <a:bodyPr/>
          <a:lstStyle>
            <a:lvl1pPr>
              <a:defRPr smtClean="0">
                <a:latin typeface="Swiss 72 1 BT" charset="0"/>
              </a:defRPr>
            </a:lvl1pPr>
          </a:lstStyle>
          <a:p>
            <a:pPr>
              <a:defRPr/>
            </a:pPr>
            <a:fld id="{0899A7D4-528C-2C4F-854F-B19FC2CF74E8}" type="slidenum">
              <a:rPr lang="en-GB"/>
              <a:pPr>
                <a:defRPr/>
              </a:pPr>
              <a:t>‹#›</a:t>
            </a:fld>
            <a:endParaRPr lang="en-GB"/>
          </a:p>
        </p:txBody>
      </p:sp>
    </p:spTree>
    <p:extLst>
      <p:ext uri="{BB962C8B-B14F-4D97-AF65-F5344CB8AC3E}">
        <p14:creationId xmlns:p14="http://schemas.microsoft.com/office/powerpoint/2010/main" val="1326559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2225E3-6637-432B-961A-B5548D846328}"/>
              </a:ext>
            </a:extLst>
          </p:cNvPr>
          <p:cNvSpPr>
            <a:spLocks noGrp="1"/>
          </p:cNvSpPr>
          <p:nvPr>
            <p:ph type="dt" sz="half" idx="10"/>
          </p:nvPr>
        </p:nvSpPr>
        <p:spPr/>
        <p:txBody>
          <a:bodyPr/>
          <a:lstStyle/>
          <a:p>
            <a:fld id="{FD511607-D83F-4484-9AE1-3025950DAEE6}" type="datetimeFigureOut">
              <a:rPr lang="en-AU" smtClean="0">
                <a:solidFill>
                  <a:prstClr val="black">
                    <a:tint val="75000"/>
                  </a:prstClr>
                </a:solidFill>
              </a:rPr>
              <a:pPr/>
              <a:t>19/03/2018</a:t>
            </a:fld>
            <a:endParaRPr lang="en-AU">
              <a:solidFill>
                <a:prstClr val="black">
                  <a:tint val="75000"/>
                </a:prstClr>
              </a:solidFill>
            </a:endParaRPr>
          </a:p>
        </p:txBody>
      </p:sp>
      <p:sp>
        <p:nvSpPr>
          <p:cNvPr id="3" name="Footer Placeholder 2">
            <a:extLst>
              <a:ext uri="{FF2B5EF4-FFF2-40B4-BE49-F238E27FC236}">
                <a16:creationId xmlns:a16="http://schemas.microsoft.com/office/drawing/2014/main" id="{0508ED10-A70D-406E-A442-DDE54253A46E}"/>
              </a:ext>
            </a:extLst>
          </p:cNvPr>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a:extLst>
              <a:ext uri="{FF2B5EF4-FFF2-40B4-BE49-F238E27FC236}">
                <a16:creationId xmlns:a16="http://schemas.microsoft.com/office/drawing/2014/main" id="{74C4C1C3-A03B-4082-95FE-D4867C8A1AF3}"/>
              </a:ext>
            </a:extLst>
          </p:cNvPr>
          <p:cNvSpPr>
            <a:spLocks noGrp="1"/>
          </p:cNvSpPr>
          <p:nvPr>
            <p:ph type="sldNum" sz="quarter" idx="12"/>
          </p:nvPr>
        </p:nvSpPr>
        <p:spPr/>
        <p:txBody>
          <a:bodyPr/>
          <a:lstStyle/>
          <a:p>
            <a:fld id="{44B007F3-3E59-478A-9B2C-2A2DC18CA8C0}"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164712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68243F-99A3-4D67-AB67-C83E512AF4A3}" type="datetime1">
              <a:rPr lang="en-AU" smtClean="0">
                <a:solidFill>
                  <a:srgbClr val="906E3C">
                    <a:lumMod val="20000"/>
                    <a:lumOff val="80000"/>
                  </a:srgbClr>
                </a:solidFill>
              </a:rPr>
              <a:pPr/>
              <a:t>19/03/2018</a:t>
            </a:fld>
            <a:endParaRPr lang="en-AU" dirty="0">
              <a:solidFill>
                <a:srgbClr val="906E3C">
                  <a:lumMod val="20000"/>
                  <a:lumOff val="80000"/>
                </a:srgbClr>
              </a:solidFill>
            </a:endParaRPr>
          </a:p>
        </p:txBody>
      </p:sp>
      <p:sp>
        <p:nvSpPr>
          <p:cNvPr id="5" name="Footer Placeholder 4"/>
          <p:cNvSpPr>
            <a:spLocks noGrp="1"/>
          </p:cNvSpPr>
          <p:nvPr>
            <p:ph type="ftr" sz="quarter" idx="11"/>
          </p:nvPr>
        </p:nvSpPr>
        <p:spPr/>
        <p:txBody>
          <a:bodyPr/>
          <a:lstStyle/>
          <a:p>
            <a:endParaRPr lang="en-AU" dirty="0">
              <a:solidFill>
                <a:srgbClr val="906E3C">
                  <a:lumMod val="20000"/>
                  <a:lumOff val="80000"/>
                </a:srgbClr>
              </a:solidFill>
            </a:endParaRPr>
          </a:p>
        </p:txBody>
      </p:sp>
      <p:sp>
        <p:nvSpPr>
          <p:cNvPr id="6" name="Slide Number Placeholder 5"/>
          <p:cNvSpPr>
            <a:spLocks noGrp="1"/>
          </p:cNvSpPr>
          <p:nvPr>
            <p:ph type="sldNum" sz="quarter" idx="12"/>
          </p:nvPr>
        </p:nvSpPr>
        <p:spPr/>
        <p:txBody>
          <a:bodyPr/>
          <a:lstStyle/>
          <a:p>
            <a:fld id="{8D98D633-ED8D-46A5-A15F-C6BCE2A07688}" type="slidenum">
              <a:rPr lang="en-AU" smtClean="0">
                <a:solidFill>
                  <a:srgbClr val="906E3C">
                    <a:lumMod val="20000"/>
                    <a:lumOff val="80000"/>
                  </a:srgbClr>
                </a:solidFill>
              </a:rPr>
              <a:pPr/>
              <a:t>‹#›</a:t>
            </a:fld>
            <a:endParaRPr lang="en-AU" dirty="0">
              <a:solidFill>
                <a:srgbClr val="906E3C">
                  <a:lumMod val="20000"/>
                  <a:lumOff val="80000"/>
                </a:srgbClr>
              </a:solidFill>
            </a:endParaRPr>
          </a:p>
        </p:txBody>
      </p:sp>
    </p:spTree>
    <p:extLst>
      <p:ext uri="{BB962C8B-B14F-4D97-AF65-F5344CB8AC3E}">
        <p14:creationId xmlns:p14="http://schemas.microsoft.com/office/powerpoint/2010/main" val="3978710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aphicFrame>
        <p:nvGraphicFramePr>
          <p:cNvPr id="8" name="Object 3"/>
          <p:cNvGraphicFramePr>
            <a:graphicFrameLocks noChangeAspect="1"/>
          </p:cNvGraphicFramePr>
          <p:nvPr>
            <p:custDataLst>
              <p:tags r:id="rId2"/>
            </p:custDataLst>
          </p:nvPr>
        </p:nvGraphicFramePr>
        <p:xfrm>
          <a:off x="1871" y="2310"/>
          <a:ext cx="1587" cy="1587"/>
        </p:xfrm>
        <a:graphic>
          <a:graphicData uri="http://schemas.openxmlformats.org/presentationml/2006/ole">
            <mc:AlternateContent xmlns:mc="http://schemas.openxmlformats.org/markup-compatibility/2006">
              <mc:Choice xmlns:v="urn:schemas-microsoft-com:vml" Requires="v">
                <p:oleObj spid="_x0000_s88146"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 y="231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userDrawn="1"/>
        </p:nvSpPr>
        <p:spPr>
          <a:xfrm>
            <a:off x="3" y="6553200"/>
            <a:ext cx="6858001" cy="304800"/>
          </a:xfrm>
          <a:prstGeom prst="rect">
            <a:avLst/>
          </a:prstGeom>
          <a:solidFill>
            <a:srgbClr val="1D1D1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userDrawn="1"/>
        </p:nvSpPr>
        <p:spPr>
          <a:xfrm>
            <a:off x="6934200" y="6553200"/>
            <a:ext cx="2971800" cy="304800"/>
          </a:xfrm>
          <a:prstGeom prst="rect">
            <a:avLst/>
          </a:prstGeom>
          <a:solidFill>
            <a:srgbClr val="CD20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8" descr="RGB_Logo.jpg"/>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337550" y="5999885"/>
            <a:ext cx="1263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848888" y="2153915"/>
            <a:ext cx="3816103" cy="3815507"/>
          </a:xfrm>
        </p:spPr>
        <p:txBody>
          <a:bodyPr>
            <a:noAutofit/>
          </a:bodyPr>
          <a:lstStyle>
            <a:lvl1pPr>
              <a:defRPr sz="1400" b="0" i="0">
                <a:latin typeface="Arial"/>
                <a:cs typeface="Verdana"/>
              </a:defRPr>
            </a:lvl1pPr>
            <a:lvl2pPr>
              <a:defRPr sz="1400" b="0" i="0">
                <a:latin typeface="Arial"/>
                <a:cs typeface="Verdana"/>
              </a:defRPr>
            </a:lvl2pPr>
            <a:lvl3pPr>
              <a:defRPr sz="1400" b="0" i="0">
                <a:latin typeface="Arial"/>
                <a:cs typeface="Verdana"/>
              </a:defRPr>
            </a:lvl3pPr>
            <a:lvl4pPr>
              <a:defRPr sz="1400" b="0" i="0">
                <a:latin typeface="Arial"/>
                <a:cs typeface="Verdana"/>
              </a:defRPr>
            </a:lvl4pPr>
            <a:lvl5pPr>
              <a:defRPr sz="1400" b="0" i="0">
                <a:latin typeface="Arial"/>
                <a:cs typeface="Verdana"/>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Content Placeholder 5"/>
          <p:cNvSpPr>
            <a:spLocks noGrp="1"/>
          </p:cNvSpPr>
          <p:nvPr>
            <p:ph sz="quarter" idx="4"/>
          </p:nvPr>
        </p:nvSpPr>
        <p:spPr>
          <a:xfrm>
            <a:off x="5030905" y="2153915"/>
            <a:ext cx="3815984" cy="3815507"/>
          </a:xfrm>
        </p:spPr>
        <p:txBody>
          <a:bodyPr>
            <a:noAutofit/>
          </a:bodyPr>
          <a:lstStyle>
            <a:lvl1pPr>
              <a:defRPr sz="1400">
                <a:latin typeface="Arial"/>
                <a:cs typeface="Verdana"/>
              </a:defRPr>
            </a:lvl1pPr>
            <a:lvl2pPr>
              <a:defRPr sz="1400">
                <a:latin typeface="Arial"/>
                <a:cs typeface="Verdana"/>
              </a:defRPr>
            </a:lvl2pPr>
            <a:lvl3pPr>
              <a:defRPr sz="1400">
                <a:latin typeface="Arial"/>
                <a:cs typeface="Verdana"/>
              </a:defRPr>
            </a:lvl3pPr>
            <a:lvl4pPr>
              <a:defRPr sz="1400">
                <a:latin typeface="Arial"/>
                <a:cs typeface="Verdana"/>
              </a:defRPr>
            </a:lvl4pPr>
            <a:lvl5pPr>
              <a:defRPr sz="1400">
                <a:latin typeface="Arial"/>
                <a:cs typeface="Verdana"/>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2"/>
          <p:cNvSpPr>
            <a:spLocks noGrp="1"/>
          </p:cNvSpPr>
          <p:nvPr>
            <p:ph type="body" idx="14"/>
          </p:nvPr>
        </p:nvSpPr>
        <p:spPr>
          <a:xfrm>
            <a:off x="847302" y="1505845"/>
            <a:ext cx="3817689" cy="639763"/>
          </a:xfrm>
          <a:prstGeom prst="roundRect">
            <a:avLst/>
          </a:prstGeom>
          <a:solidFill>
            <a:schemeClr val="tx1"/>
          </a:solidFill>
          <a:ln>
            <a:noFill/>
          </a:ln>
        </p:spPr>
        <p:txBody>
          <a:bodyPr anchor="ctr">
            <a:noAutofit/>
          </a:bodyPr>
          <a:lstStyle>
            <a:lvl1pPr marL="0" indent="0" algn="ctr">
              <a:buNone/>
              <a:defRPr sz="1400" b="1" i="0" cap="none" baseline="0">
                <a:solidFill>
                  <a:schemeClr val="bg1"/>
                </a:solidFill>
                <a:latin typeface="Arial"/>
                <a:cs typeface="Verdana"/>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5" name="Text Placeholder 2"/>
          <p:cNvSpPr>
            <a:spLocks noGrp="1"/>
          </p:cNvSpPr>
          <p:nvPr>
            <p:ph type="body" idx="15"/>
          </p:nvPr>
        </p:nvSpPr>
        <p:spPr>
          <a:xfrm>
            <a:off x="5029221" y="1505845"/>
            <a:ext cx="3817689" cy="639763"/>
          </a:xfrm>
          <a:prstGeom prst="roundRect">
            <a:avLst/>
          </a:prstGeom>
          <a:solidFill>
            <a:schemeClr val="tx1"/>
          </a:solidFill>
          <a:ln>
            <a:noFill/>
          </a:ln>
        </p:spPr>
        <p:txBody>
          <a:bodyPr anchor="ctr">
            <a:noAutofit/>
          </a:bodyPr>
          <a:lstStyle>
            <a:lvl1pPr marL="0" indent="0" algn="ctr">
              <a:buNone/>
              <a:defRPr sz="1400" b="1" i="0" cap="none" baseline="0">
                <a:solidFill>
                  <a:schemeClr val="bg1"/>
                </a:solidFill>
                <a:latin typeface="Arial"/>
                <a:cs typeface="Verdana"/>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6" name="Title 1"/>
          <p:cNvSpPr>
            <a:spLocks noGrp="1"/>
          </p:cNvSpPr>
          <p:nvPr>
            <p:ph type="title"/>
          </p:nvPr>
        </p:nvSpPr>
        <p:spPr>
          <a:xfrm>
            <a:off x="849313" y="476672"/>
            <a:ext cx="8153400" cy="539750"/>
          </a:xfrm>
        </p:spPr>
        <p:txBody>
          <a:bodyPr>
            <a:noAutofit/>
          </a:bodyPr>
          <a:lstStyle>
            <a:lvl1pPr>
              <a:defRPr>
                <a:solidFill>
                  <a:srgbClr val="CD202C"/>
                </a:solidFill>
              </a:defRPr>
            </a:lvl1pPr>
          </a:lstStyle>
          <a:p>
            <a:r>
              <a:rPr lang="en-AU" dirty="0"/>
              <a:t>Click to edit Master title style</a:t>
            </a:r>
            <a:endParaRPr lang="en-US" dirty="0"/>
          </a:p>
        </p:txBody>
      </p:sp>
      <p:sp>
        <p:nvSpPr>
          <p:cNvPr id="12" name="Text Placeholder 13"/>
          <p:cNvSpPr>
            <a:spLocks noGrp="1"/>
          </p:cNvSpPr>
          <p:nvPr>
            <p:ph type="body" sz="quarter" idx="11"/>
          </p:nvPr>
        </p:nvSpPr>
        <p:spPr>
          <a:xfrm>
            <a:off x="848544" y="1092622"/>
            <a:ext cx="8147248" cy="304800"/>
          </a:xfrm>
        </p:spPr>
        <p:txBody>
          <a:bodyPr/>
          <a:lstStyle>
            <a:lvl1pPr>
              <a:buFontTx/>
              <a:buNone/>
              <a:defRPr sz="1800" baseline="0"/>
            </a:lvl1pPr>
          </a:lstStyle>
          <a:p>
            <a:pPr lvl="0"/>
            <a:r>
              <a:rPr lang="en-AU" dirty="0"/>
              <a:t>Click to edit Master text styles</a:t>
            </a:r>
          </a:p>
        </p:txBody>
      </p:sp>
      <p:sp>
        <p:nvSpPr>
          <p:cNvPr id="13" name="Slide Number Placeholder 8"/>
          <p:cNvSpPr>
            <a:spLocks noGrp="1"/>
          </p:cNvSpPr>
          <p:nvPr>
            <p:ph type="sldNum" sz="quarter" idx="16"/>
          </p:nvPr>
        </p:nvSpPr>
        <p:spPr/>
        <p:txBody>
          <a:bodyPr/>
          <a:lstStyle>
            <a:lvl1pPr>
              <a:defRPr smtClean="0"/>
            </a:lvl1pPr>
          </a:lstStyle>
          <a:p>
            <a:pPr>
              <a:defRPr/>
            </a:pPr>
            <a:fld id="{258B1AF8-C0D3-8E4E-9F9B-05ECCE099879}" type="slidenum">
              <a:rPr lang="en-GB"/>
              <a:pPr>
                <a:defRPr/>
              </a:pPr>
              <a:t>‹#›</a:t>
            </a:fld>
            <a:endParaRPr lang="en-GB"/>
          </a:p>
        </p:txBody>
      </p:sp>
    </p:spTree>
    <p:extLst>
      <p:ext uri="{BB962C8B-B14F-4D97-AF65-F5344CB8AC3E}">
        <p14:creationId xmlns:p14="http://schemas.microsoft.com/office/powerpoint/2010/main" val="231935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728864" y="1549822"/>
            <a:ext cx="2520000" cy="639763"/>
          </a:xfrm>
          <a:prstGeom prst="roundRect">
            <a:avLst/>
          </a:prstGeom>
          <a:solidFill>
            <a:schemeClr val="tx1"/>
          </a:solidFill>
          <a:ln>
            <a:noFill/>
          </a:ln>
        </p:spPr>
        <p:txBody>
          <a:bodyPr anchor="ctr">
            <a:noAutofit/>
          </a:bodyPr>
          <a:lstStyle>
            <a:lvl1pPr marL="0" indent="0" algn="ctr">
              <a:buNone/>
              <a:defRPr sz="1400" b="1" i="0" cap="none" baseline="0">
                <a:solidFill>
                  <a:schemeClr val="bg1"/>
                </a:solidFill>
                <a:latin typeface="Arial"/>
                <a:cs typeface="Verdana"/>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7" name="Content Placeholder 3"/>
          <p:cNvSpPr>
            <a:spLocks noGrp="1"/>
          </p:cNvSpPr>
          <p:nvPr>
            <p:ph sz="half" idx="2"/>
          </p:nvPr>
        </p:nvSpPr>
        <p:spPr>
          <a:xfrm>
            <a:off x="3728864" y="2197897"/>
            <a:ext cx="2520000" cy="3815507"/>
          </a:xfrm>
        </p:spPr>
        <p:txBody>
          <a:bodyPr>
            <a:noAutofit/>
          </a:bodyPr>
          <a:lstStyle>
            <a:lvl1pPr>
              <a:defRPr sz="1200">
                <a:latin typeface="Arial"/>
                <a:cs typeface="Verdana"/>
              </a:defRPr>
            </a:lvl1pPr>
            <a:lvl2pPr>
              <a:defRPr sz="1200">
                <a:latin typeface="Arial"/>
                <a:cs typeface="Verdana"/>
              </a:defRPr>
            </a:lvl2pPr>
            <a:lvl3pPr>
              <a:defRPr sz="1200">
                <a:latin typeface="Arial"/>
                <a:cs typeface="Verdana"/>
              </a:defRPr>
            </a:lvl3pPr>
            <a:lvl4pPr>
              <a:defRPr sz="1200">
                <a:latin typeface="Verdana"/>
                <a:cs typeface="Verdana"/>
              </a:defRPr>
            </a:lvl4pPr>
            <a:lvl5pPr>
              <a:defRPr sz="1200">
                <a:latin typeface="Verdana"/>
                <a:cs typeface="Verdana"/>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ext Placeholder 2"/>
          <p:cNvSpPr>
            <a:spLocks noGrp="1"/>
          </p:cNvSpPr>
          <p:nvPr>
            <p:ph type="body" idx="13"/>
          </p:nvPr>
        </p:nvSpPr>
        <p:spPr>
          <a:xfrm>
            <a:off x="848824" y="1558132"/>
            <a:ext cx="2520000" cy="639763"/>
          </a:xfrm>
          <a:prstGeom prst="roundRect">
            <a:avLst/>
          </a:prstGeom>
          <a:solidFill>
            <a:schemeClr val="tx1"/>
          </a:solidFill>
          <a:ln>
            <a:noFill/>
          </a:ln>
        </p:spPr>
        <p:txBody>
          <a:bodyPr anchor="ctr">
            <a:noAutofit/>
          </a:bodyPr>
          <a:lstStyle>
            <a:lvl1pPr marL="0" indent="0" algn="ctr">
              <a:buNone/>
              <a:defRPr sz="1400" b="1" i="0" cap="none" baseline="0">
                <a:solidFill>
                  <a:schemeClr val="bg1"/>
                </a:solidFill>
                <a:latin typeface="Arial"/>
                <a:cs typeface="Verdana"/>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9" name="Content Placeholder 3"/>
          <p:cNvSpPr>
            <a:spLocks noGrp="1"/>
          </p:cNvSpPr>
          <p:nvPr>
            <p:ph sz="half" idx="14"/>
          </p:nvPr>
        </p:nvSpPr>
        <p:spPr>
          <a:xfrm>
            <a:off x="848824" y="2197897"/>
            <a:ext cx="2520000" cy="3815507"/>
          </a:xfrm>
        </p:spPr>
        <p:txBody>
          <a:bodyPr>
            <a:noAutofit/>
          </a:bodyPr>
          <a:lstStyle>
            <a:lvl1pPr>
              <a:defRPr sz="1200">
                <a:latin typeface="Arial"/>
                <a:cs typeface="Verdana"/>
              </a:defRPr>
            </a:lvl1pPr>
            <a:lvl2pPr>
              <a:defRPr sz="1200">
                <a:latin typeface="Arial"/>
                <a:cs typeface="Verdana"/>
              </a:defRPr>
            </a:lvl2pPr>
            <a:lvl3pPr>
              <a:defRPr sz="1200">
                <a:latin typeface="Arial"/>
                <a:cs typeface="Verdana"/>
              </a:defRPr>
            </a:lvl3pPr>
            <a:lvl4pPr>
              <a:defRPr sz="1200">
                <a:latin typeface="Verdana"/>
                <a:cs typeface="Verdana"/>
              </a:defRPr>
            </a:lvl4pPr>
            <a:lvl5pPr>
              <a:defRPr sz="1200">
                <a:latin typeface="Verdana"/>
                <a:cs typeface="Verdana"/>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p:txBody>
      </p:sp>
      <p:sp>
        <p:nvSpPr>
          <p:cNvPr id="10" name="Text Placeholder 2"/>
          <p:cNvSpPr>
            <a:spLocks noGrp="1"/>
          </p:cNvSpPr>
          <p:nvPr>
            <p:ph type="body" idx="15"/>
          </p:nvPr>
        </p:nvSpPr>
        <p:spPr>
          <a:xfrm>
            <a:off x="6477000" y="1549822"/>
            <a:ext cx="2520000" cy="639763"/>
          </a:xfrm>
          <a:prstGeom prst="roundRect">
            <a:avLst/>
          </a:prstGeom>
          <a:solidFill>
            <a:schemeClr val="tx1"/>
          </a:solidFill>
          <a:ln>
            <a:noFill/>
          </a:ln>
        </p:spPr>
        <p:txBody>
          <a:bodyPr anchor="ctr">
            <a:noAutofit/>
          </a:bodyPr>
          <a:lstStyle>
            <a:lvl1pPr marL="0" indent="0" algn="ctr">
              <a:buNone/>
              <a:defRPr sz="1400" b="1" i="0" cap="none" baseline="0">
                <a:solidFill>
                  <a:schemeClr val="bg1"/>
                </a:solidFill>
                <a:latin typeface="Arial"/>
                <a:cs typeface="Verdana"/>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1" name="Content Placeholder 3"/>
          <p:cNvSpPr>
            <a:spLocks noGrp="1"/>
          </p:cNvSpPr>
          <p:nvPr>
            <p:ph sz="half" idx="16"/>
          </p:nvPr>
        </p:nvSpPr>
        <p:spPr>
          <a:xfrm>
            <a:off x="6477000" y="2197897"/>
            <a:ext cx="2520000" cy="3815507"/>
          </a:xfrm>
        </p:spPr>
        <p:txBody>
          <a:bodyPr>
            <a:noAutofit/>
          </a:bodyPr>
          <a:lstStyle>
            <a:lvl1pPr>
              <a:defRPr sz="1200" b="0" i="0">
                <a:latin typeface="Arial"/>
                <a:cs typeface="Arial"/>
              </a:defRPr>
            </a:lvl1pPr>
            <a:lvl2pPr>
              <a:defRPr sz="1200" b="0" i="0">
                <a:latin typeface="Arial"/>
                <a:cs typeface="Arial"/>
              </a:defRPr>
            </a:lvl2pPr>
            <a:lvl3pPr>
              <a:defRPr sz="1200" b="0" i="0">
                <a:latin typeface="Arial"/>
                <a:cs typeface="Arial"/>
              </a:defRPr>
            </a:lvl3pPr>
            <a:lvl4pPr>
              <a:defRPr sz="1200">
                <a:latin typeface="Verdana"/>
                <a:cs typeface="Verdana"/>
              </a:defRPr>
            </a:lvl4pPr>
            <a:lvl5pPr>
              <a:defRPr sz="1200">
                <a:latin typeface="Verdana"/>
                <a:cs typeface="Verdana"/>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p:txBody>
      </p:sp>
      <p:sp>
        <p:nvSpPr>
          <p:cNvPr id="16" name="Title 1"/>
          <p:cNvSpPr>
            <a:spLocks noGrp="1"/>
          </p:cNvSpPr>
          <p:nvPr>
            <p:ph type="title"/>
          </p:nvPr>
        </p:nvSpPr>
        <p:spPr>
          <a:xfrm>
            <a:off x="849313" y="476672"/>
            <a:ext cx="8153400" cy="539750"/>
          </a:xfrm>
        </p:spPr>
        <p:txBody>
          <a:bodyPr>
            <a:noAutofit/>
          </a:bodyPr>
          <a:lstStyle>
            <a:lvl1pPr>
              <a:defRPr>
                <a:solidFill>
                  <a:srgbClr val="CD202C"/>
                </a:solidFill>
              </a:defRPr>
            </a:lvl1pPr>
          </a:lstStyle>
          <a:p>
            <a:r>
              <a:rPr lang="en-AU" dirty="0"/>
              <a:t>Click to edit Master title style</a:t>
            </a:r>
            <a:endParaRPr lang="en-US" dirty="0"/>
          </a:p>
        </p:txBody>
      </p:sp>
      <p:sp>
        <p:nvSpPr>
          <p:cNvPr id="13" name="Text Placeholder 13"/>
          <p:cNvSpPr>
            <a:spLocks noGrp="1"/>
          </p:cNvSpPr>
          <p:nvPr>
            <p:ph type="body" sz="quarter" idx="11"/>
          </p:nvPr>
        </p:nvSpPr>
        <p:spPr>
          <a:xfrm>
            <a:off x="848544" y="1092622"/>
            <a:ext cx="8229600" cy="304800"/>
          </a:xfrm>
        </p:spPr>
        <p:txBody>
          <a:bodyPr/>
          <a:lstStyle>
            <a:lvl1pPr>
              <a:buFontTx/>
              <a:buNone/>
              <a:defRPr sz="1800" baseline="0"/>
            </a:lvl1pPr>
          </a:lstStyle>
          <a:p>
            <a:pPr lvl="0"/>
            <a:r>
              <a:rPr lang="en-AU" dirty="0"/>
              <a:t>Click to edit Master text styles</a:t>
            </a:r>
          </a:p>
        </p:txBody>
      </p:sp>
      <p:sp>
        <p:nvSpPr>
          <p:cNvPr id="12" name="Slide Number Placeholder 5"/>
          <p:cNvSpPr>
            <a:spLocks noGrp="1"/>
          </p:cNvSpPr>
          <p:nvPr>
            <p:ph type="sldNum" sz="quarter" idx="17"/>
          </p:nvPr>
        </p:nvSpPr>
        <p:spPr/>
        <p:txBody>
          <a:bodyPr/>
          <a:lstStyle>
            <a:lvl1pPr>
              <a:defRPr/>
            </a:lvl1pPr>
          </a:lstStyle>
          <a:p>
            <a:pPr>
              <a:defRPr/>
            </a:pPr>
            <a:fld id="{BA3644F3-926F-554A-9906-0CC9A5509D25}" type="slidenum">
              <a:rPr lang="en-GB"/>
              <a:pPr>
                <a:defRPr/>
              </a:pPr>
              <a:t>‹#›</a:t>
            </a:fld>
            <a:endParaRPr lang="en-GB"/>
          </a:p>
        </p:txBody>
      </p:sp>
    </p:spTree>
    <p:extLst>
      <p:ext uri="{BB962C8B-B14F-4D97-AF65-F5344CB8AC3E}">
        <p14:creationId xmlns:p14="http://schemas.microsoft.com/office/powerpoint/2010/main" val="59052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936776" y="1505845"/>
            <a:ext cx="2016224" cy="639763"/>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5" name="Content Placeholder 3"/>
          <p:cNvSpPr>
            <a:spLocks noGrp="1"/>
          </p:cNvSpPr>
          <p:nvPr>
            <p:ph sz="half" idx="2"/>
          </p:nvPr>
        </p:nvSpPr>
        <p:spPr>
          <a:xfrm>
            <a:off x="2936776" y="2153915"/>
            <a:ext cx="2016224" cy="3815507"/>
          </a:xfrm>
        </p:spPr>
        <p:txBody>
          <a:bodyPr>
            <a:noAutofit/>
          </a:bodyPr>
          <a:lstStyle>
            <a:lvl1pPr>
              <a:defRPr sz="1000" b="0" i="0">
                <a:latin typeface="Arial"/>
                <a:cs typeface="Arial"/>
              </a:defRPr>
            </a:lvl1pPr>
            <a:lvl2pPr>
              <a:defRPr sz="1000" b="0" i="0">
                <a:latin typeface="Arial"/>
                <a:cs typeface="Arial"/>
              </a:defRPr>
            </a:lvl2pPr>
            <a:lvl3pPr>
              <a:defRPr sz="1000" b="0" i="0">
                <a:latin typeface="Arial"/>
                <a:cs typeface="Arial"/>
              </a:defRPr>
            </a:lvl3pPr>
            <a:lvl4pPr>
              <a:defRPr sz="1000" b="0" i="0">
                <a:latin typeface="Verdana"/>
                <a:cs typeface="Verdana"/>
              </a:defRPr>
            </a:lvl4pPr>
            <a:lvl5pPr>
              <a:buNone/>
              <a:defRPr sz="1000" b="0" i="0">
                <a:latin typeface="Verdana"/>
                <a:cs typeface="Verdana"/>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p:txBody>
      </p:sp>
      <p:sp>
        <p:nvSpPr>
          <p:cNvPr id="6" name="Text Placeholder 2"/>
          <p:cNvSpPr>
            <a:spLocks noGrp="1"/>
          </p:cNvSpPr>
          <p:nvPr>
            <p:ph type="body" idx="13"/>
          </p:nvPr>
        </p:nvSpPr>
        <p:spPr>
          <a:xfrm>
            <a:off x="848544" y="1514154"/>
            <a:ext cx="2016224" cy="639763"/>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Bold"/>
                <a:cs typeface="Arial Bold"/>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7" name="Content Placeholder 3"/>
          <p:cNvSpPr>
            <a:spLocks noGrp="1"/>
          </p:cNvSpPr>
          <p:nvPr>
            <p:ph sz="half" idx="14"/>
          </p:nvPr>
        </p:nvSpPr>
        <p:spPr>
          <a:xfrm>
            <a:off x="848544" y="2153915"/>
            <a:ext cx="2016224" cy="3815507"/>
          </a:xfrm>
        </p:spPr>
        <p:txBody>
          <a:bodyPr>
            <a:noAutofit/>
          </a:bodyPr>
          <a:lstStyle>
            <a:lvl1pPr marL="252000" indent="-194400">
              <a:defRPr sz="1000" b="0" i="0">
                <a:latin typeface="Arial"/>
                <a:cs typeface="Arial"/>
              </a:defRPr>
            </a:lvl1pPr>
            <a:lvl2pPr marL="471600" indent="-194400">
              <a:defRPr sz="1000" b="0" i="0">
                <a:latin typeface="Arial"/>
                <a:cs typeface="Arial"/>
              </a:defRPr>
            </a:lvl2pPr>
            <a:lvl3pPr marL="781200" indent="-194400">
              <a:defRPr sz="1000" b="0" i="0">
                <a:latin typeface="Arial"/>
                <a:cs typeface="Arial"/>
              </a:defRPr>
            </a:lvl3pPr>
            <a:lvl4pPr>
              <a:defRPr sz="1200">
                <a:latin typeface="Helvetica Neue"/>
                <a:cs typeface="Helvetica Neue"/>
              </a:defRPr>
            </a:lvl4pPr>
            <a:lvl5pPr>
              <a:buNone/>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p:txBody>
      </p:sp>
      <p:sp>
        <p:nvSpPr>
          <p:cNvPr id="8" name="Text Placeholder 2"/>
          <p:cNvSpPr>
            <a:spLocks noGrp="1"/>
          </p:cNvSpPr>
          <p:nvPr>
            <p:ph type="body" idx="15"/>
          </p:nvPr>
        </p:nvSpPr>
        <p:spPr>
          <a:xfrm>
            <a:off x="5025008" y="1505845"/>
            <a:ext cx="2016224" cy="639763"/>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9" name="Content Placeholder 3"/>
          <p:cNvSpPr>
            <a:spLocks noGrp="1"/>
          </p:cNvSpPr>
          <p:nvPr>
            <p:ph sz="half" idx="16"/>
          </p:nvPr>
        </p:nvSpPr>
        <p:spPr>
          <a:xfrm>
            <a:off x="5025008" y="2153915"/>
            <a:ext cx="2016224" cy="3815507"/>
          </a:xfrm>
        </p:spPr>
        <p:txBody>
          <a:bodyPr>
            <a:noAutofit/>
          </a:bodyPr>
          <a:lstStyle>
            <a:lvl1pPr>
              <a:defRPr sz="1000" b="0" i="0">
                <a:latin typeface="Arial"/>
                <a:cs typeface="Arial"/>
              </a:defRPr>
            </a:lvl1pPr>
            <a:lvl2pPr>
              <a:defRPr sz="1000" b="0" i="0">
                <a:latin typeface="Arial"/>
                <a:cs typeface="Arial"/>
              </a:defRPr>
            </a:lvl2pPr>
            <a:lvl3pPr>
              <a:defRPr sz="1000" b="0" i="0">
                <a:latin typeface="Arial"/>
                <a:cs typeface="Arial"/>
              </a:defRPr>
            </a:lvl3pPr>
            <a:lvl4pPr>
              <a:defRPr sz="1000" b="0" i="0">
                <a:latin typeface="Verdana"/>
                <a:cs typeface="Verdana"/>
              </a:defRPr>
            </a:lvl4pPr>
            <a:lvl5pPr>
              <a:buNone/>
              <a:defRPr sz="1000" b="0" i="0">
                <a:latin typeface="Verdana"/>
                <a:cs typeface="Verdana"/>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p:txBody>
      </p:sp>
      <p:sp>
        <p:nvSpPr>
          <p:cNvPr id="12" name="Text Placeholder 2"/>
          <p:cNvSpPr>
            <a:spLocks noGrp="1"/>
          </p:cNvSpPr>
          <p:nvPr>
            <p:ph type="body" idx="17"/>
          </p:nvPr>
        </p:nvSpPr>
        <p:spPr>
          <a:xfrm>
            <a:off x="7127776" y="1505845"/>
            <a:ext cx="2016224" cy="639763"/>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3" name="Content Placeholder 3"/>
          <p:cNvSpPr>
            <a:spLocks noGrp="1"/>
          </p:cNvSpPr>
          <p:nvPr>
            <p:ph sz="half" idx="18"/>
          </p:nvPr>
        </p:nvSpPr>
        <p:spPr>
          <a:xfrm>
            <a:off x="7127776" y="2153915"/>
            <a:ext cx="2016224" cy="3815507"/>
          </a:xfrm>
        </p:spPr>
        <p:txBody>
          <a:bodyPr>
            <a:noAutofit/>
          </a:bodyPr>
          <a:lstStyle>
            <a:lvl1pPr>
              <a:defRPr sz="1000" b="0" i="0">
                <a:latin typeface="Arial"/>
                <a:cs typeface="Arial"/>
              </a:defRPr>
            </a:lvl1pPr>
            <a:lvl2pPr>
              <a:defRPr sz="1000" b="0" i="0">
                <a:latin typeface="Arial"/>
                <a:cs typeface="Arial"/>
              </a:defRPr>
            </a:lvl2pPr>
            <a:lvl3pPr>
              <a:defRPr sz="1000" b="0" i="0">
                <a:latin typeface="Arial"/>
                <a:cs typeface="Arial"/>
              </a:defRPr>
            </a:lvl3pPr>
            <a:lvl4pPr>
              <a:defRPr sz="1000" b="0" i="0">
                <a:latin typeface="Verdana"/>
                <a:cs typeface="Verdana"/>
              </a:defRPr>
            </a:lvl4pPr>
            <a:lvl5pPr>
              <a:buNone/>
              <a:defRPr sz="1000" b="0" i="0">
                <a:latin typeface="Verdana"/>
                <a:cs typeface="Verdana"/>
              </a:defRPr>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p:txBody>
      </p:sp>
      <p:sp>
        <p:nvSpPr>
          <p:cNvPr id="17" name="Title 1"/>
          <p:cNvSpPr>
            <a:spLocks noGrp="1"/>
          </p:cNvSpPr>
          <p:nvPr>
            <p:ph type="title"/>
          </p:nvPr>
        </p:nvSpPr>
        <p:spPr>
          <a:xfrm>
            <a:off x="849313" y="476672"/>
            <a:ext cx="8153400" cy="539750"/>
          </a:xfrm>
        </p:spPr>
        <p:txBody>
          <a:bodyPr>
            <a:noAutofit/>
          </a:bodyPr>
          <a:lstStyle>
            <a:lvl1pPr>
              <a:defRPr>
                <a:solidFill>
                  <a:srgbClr val="CD202C"/>
                </a:solidFill>
              </a:defRPr>
            </a:lvl1pPr>
          </a:lstStyle>
          <a:p>
            <a:r>
              <a:rPr lang="en-AU" dirty="0"/>
              <a:t>Click to edit Master title style</a:t>
            </a:r>
            <a:endParaRPr lang="en-US" dirty="0"/>
          </a:p>
        </p:txBody>
      </p:sp>
      <p:sp>
        <p:nvSpPr>
          <p:cNvPr id="14" name="Text Placeholder 13"/>
          <p:cNvSpPr>
            <a:spLocks noGrp="1"/>
          </p:cNvSpPr>
          <p:nvPr>
            <p:ph type="body" sz="quarter" idx="11"/>
          </p:nvPr>
        </p:nvSpPr>
        <p:spPr>
          <a:xfrm>
            <a:off x="848544" y="1092622"/>
            <a:ext cx="8229600" cy="304800"/>
          </a:xfrm>
        </p:spPr>
        <p:txBody>
          <a:bodyPr/>
          <a:lstStyle>
            <a:lvl1pPr>
              <a:buFontTx/>
              <a:buNone/>
              <a:defRPr sz="1800" baseline="0"/>
            </a:lvl1pPr>
          </a:lstStyle>
          <a:p>
            <a:pPr lvl="0"/>
            <a:r>
              <a:rPr lang="en-AU" dirty="0"/>
              <a:t>Click to edit Master text styles</a:t>
            </a:r>
          </a:p>
        </p:txBody>
      </p:sp>
      <p:sp>
        <p:nvSpPr>
          <p:cNvPr id="15" name="Slide Number Placeholder 5"/>
          <p:cNvSpPr>
            <a:spLocks noGrp="1"/>
          </p:cNvSpPr>
          <p:nvPr>
            <p:ph type="sldNum" sz="quarter" idx="19"/>
          </p:nvPr>
        </p:nvSpPr>
        <p:spPr/>
        <p:txBody>
          <a:bodyPr/>
          <a:lstStyle>
            <a:lvl1pPr>
              <a:defRPr/>
            </a:lvl1pPr>
          </a:lstStyle>
          <a:p>
            <a:pPr>
              <a:defRPr/>
            </a:pPr>
            <a:fld id="{DF682A58-4391-F940-B93D-AD89F6C387EE}" type="slidenum">
              <a:rPr lang="en-GB"/>
              <a:pPr>
                <a:defRPr/>
              </a:pPr>
              <a:t>‹#›</a:t>
            </a:fld>
            <a:endParaRPr lang="en-GB"/>
          </a:p>
        </p:txBody>
      </p:sp>
    </p:spTree>
    <p:extLst>
      <p:ext uri="{BB962C8B-B14F-4D97-AF65-F5344CB8AC3E}">
        <p14:creationId xmlns:p14="http://schemas.microsoft.com/office/powerpoint/2010/main" val="934716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526432" y="1093344"/>
            <a:ext cx="1512168" cy="639763"/>
          </a:xfrm>
          <a:prstGeom prst="roundRect">
            <a:avLst/>
          </a:prstGeom>
          <a:solidFill>
            <a:schemeClr val="tx1"/>
          </a:solidFill>
          <a:ln>
            <a:noFill/>
          </a:ln>
        </p:spPr>
        <p:txBody>
          <a:bodyPr anchor="ctr">
            <a:noAutofit/>
          </a:bodyPr>
          <a:lstStyle>
            <a:lvl1pPr marL="0" indent="0" algn="ctr">
              <a:buNone/>
              <a:defRPr sz="11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5" name="Content Placeholder 3"/>
          <p:cNvSpPr>
            <a:spLocks noGrp="1"/>
          </p:cNvSpPr>
          <p:nvPr>
            <p:ph sz="half" idx="2"/>
          </p:nvPr>
        </p:nvSpPr>
        <p:spPr>
          <a:xfrm>
            <a:off x="2526432" y="1736546"/>
            <a:ext cx="1512168" cy="3815507"/>
          </a:xfrm>
        </p:spPr>
        <p:txBody>
          <a:bodyPr>
            <a:noAutofit/>
          </a:bodyPr>
          <a:lstStyle>
            <a:lvl1pPr marL="180000" indent="-180000">
              <a:defRPr sz="1000" b="0" i="0">
                <a:latin typeface="Arial"/>
                <a:cs typeface="Arial"/>
              </a:defRPr>
            </a:lvl1pPr>
            <a:lvl2pPr>
              <a:defRPr sz="1000">
                <a:latin typeface="Helvetica Neue"/>
                <a:cs typeface="Helvetica Neue"/>
              </a:defRPr>
            </a:lvl2pPr>
            <a:lvl3pPr>
              <a:defRPr sz="1000">
                <a:latin typeface="Helvetica Neue"/>
                <a:cs typeface="Helvetica Neue"/>
              </a:defRPr>
            </a:lvl3pPr>
            <a:lvl4pPr>
              <a:defRPr sz="1000">
                <a:latin typeface="Helvetica Neue"/>
                <a:cs typeface="Helvetica Neue"/>
              </a:defRPr>
            </a:lvl4pPr>
            <a:lvl5pPr>
              <a:defRPr sz="10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6" name="Text Placeholder 2"/>
          <p:cNvSpPr>
            <a:spLocks noGrp="1"/>
          </p:cNvSpPr>
          <p:nvPr>
            <p:ph type="body" idx="13"/>
          </p:nvPr>
        </p:nvSpPr>
        <p:spPr>
          <a:xfrm>
            <a:off x="850032" y="1093344"/>
            <a:ext cx="1512168" cy="639763"/>
          </a:xfrm>
          <a:prstGeom prst="roundRect">
            <a:avLst/>
          </a:prstGeom>
          <a:solidFill>
            <a:schemeClr val="tx1"/>
          </a:solidFill>
          <a:ln>
            <a:noFill/>
          </a:ln>
        </p:spPr>
        <p:txBody>
          <a:bodyPr anchor="ctr">
            <a:noAutofit/>
          </a:bodyPr>
          <a:lstStyle>
            <a:lvl1pPr marL="0" indent="0" algn="ctr">
              <a:buNone/>
              <a:defRPr sz="11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7" name="Content Placeholder 3"/>
          <p:cNvSpPr>
            <a:spLocks noGrp="1"/>
          </p:cNvSpPr>
          <p:nvPr>
            <p:ph sz="half" idx="14"/>
          </p:nvPr>
        </p:nvSpPr>
        <p:spPr>
          <a:xfrm>
            <a:off x="850032" y="1736546"/>
            <a:ext cx="1512168" cy="3815507"/>
          </a:xfrm>
        </p:spPr>
        <p:txBody>
          <a:bodyPr>
            <a:noAutofit/>
          </a:bodyPr>
          <a:lstStyle>
            <a:lvl1pPr marL="180000" indent="-180000">
              <a:defRPr sz="1000" b="0" i="0">
                <a:latin typeface="Arial"/>
                <a:cs typeface="Arial"/>
              </a:defRPr>
            </a:lvl1pPr>
            <a:lvl2pPr>
              <a:defRPr sz="1000" b="0" i="0">
                <a:latin typeface="Verdana"/>
                <a:cs typeface="Verdana"/>
              </a:defRPr>
            </a:lvl2pPr>
            <a:lvl3pPr>
              <a:defRPr sz="1000" b="0" i="0">
                <a:latin typeface="Verdana"/>
                <a:cs typeface="Verdana"/>
              </a:defRPr>
            </a:lvl3pPr>
            <a:lvl4pPr>
              <a:defRPr sz="1000" b="0" i="0">
                <a:latin typeface="Verdana"/>
                <a:cs typeface="Verdana"/>
              </a:defRPr>
            </a:lvl4pPr>
            <a:lvl5pPr>
              <a:defRPr sz="10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8" name="Text Placeholder 2"/>
          <p:cNvSpPr>
            <a:spLocks noGrp="1"/>
          </p:cNvSpPr>
          <p:nvPr>
            <p:ph type="body" idx="15"/>
          </p:nvPr>
        </p:nvSpPr>
        <p:spPr>
          <a:xfrm>
            <a:off x="4232927" y="1093344"/>
            <a:ext cx="1512168" cy="639763"/>
          </a:xfrm>
          <a:prstGeom prst="roundRect">
            <a:avLst/>
          </a:prstGeom>
          <a:solidFill>
            <a:schemeClr val="tx1"/>
          </a:solidFill>
          <a:ln>
            <a:noFill/>
          </a:ln>
        </p:spPr>
        <p:txBody>
          <a:bodyPr anchor="ctr">
            <a:noAutofit/>
          </a:bodyPr>
          <a:lstStyle>
            <a:lvl1pPr marL="0" indent="0" algn="ctr">
              <a:buNone/>
              <a:defRPr sz="11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9" name="Content Placeholder 3"/>
          <p:cNvSpPr>
            <a:spLocks noGrp="1"/>
          </p:cNvSpPr>
          <p:nvPr>
            <p:ph sz="half" idx="16"/>
          </p:nvPr>
        </p:nvSpPr>
        <p:spPr>
          <a:xfrm>
            <a:off x="4232927" y="1736546"/>
            <a:ext cx="1512168" cy="3815507"/>
          </a:xfrm>
        </p:spPr>
        <p:txBody>
          <a:bodyPr>
            <a:noAutofit/>
          </a:bodyPr>
          <a:lstStyle>
            <a:lvl1pPr marL="180000" indent="-180000">
              <a:defRPr sz="1000" b="0" i="0">
                <a:latin typeface="Arial"/>
                <a:cs typeface="Arial"/>
              </a:defRPr>
            </a:lvl1pPr>
            <a:lvl2pPr>
              <a:defRPr sz="1000">
                <a:latin typeface="Helvetica Neue"/>
                <a:cs typeface="Helvetica Neue"/>
              </a:defRPr>
            </a:lvl2pPr>
            <a:lvl3pPr>
              <a:defRPr sz="1000">
                <a:latin typeface="Helvetica Neue"/>
                <a:cs typeface="Helvetica Neue"/>
              </a:defRPr>
            </a:lvl3pPr>
            <a:lvl4pPr>
              <a:defRPr sz="1000">
                <a:latin typeface="Helvetica Neue"/>
                <a:cs typeface="Helvetica Neue"/>
              </a:defRPr>
            </a:lvl4pPr>
            <a:lvl5pPr>
              <a:defRPr sz="10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12" name="Text Placeholder 2"/>
          <p:cNvSpPr>
            <a:spLocks noGrp="1"/>
          </p:cNvSpPr>
          <p:nvPr>
            <p:ph type="body" idx="17"/>
          </p:nvPr>
        </p:nvSpPr>
        <p:spPr>
          <a:xfrm>
            <a:off x="5997118" y="1093344"/>
            <a:ext cx="1512168" cy="639763"/>
          </a:xfrm>
          <a:prstGeom prst="roundRect">
            <a:avLst/>
          </a:prstGeom>
          <a:solidFill>
            <a:schemeClr val="tx1"/>
          </a:solidFill>
          <a:ln>
            <a:noFill/>
          </a:ln>
        </p:spPr>
        <p:txBody>
          <a:bodyPr anchor="ctr">
            <a:noAutofit/>
          </a:bodyPr>
          <a:lstStyle>
            <a:lvl1pPr marL="0" indent="0" algn="ctr">
              <a:buNone/>
              <a:defRPr sz="11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3" name="Content Placeholder 3"/>
          <p:cNvSpPr>
            <a:spLocks noGrp="1"/>
          </p:cNvSpPr>
          <p:nvPr>
            <p:ph sz="half" idx="18"/>
          </p:nvPr>
        </p:nvSpPr>
        <p:spPr>
          <a:xfrm>
            <a:off x="5997118" y="1736546"/>
            <a:ext cx="1512168" cy="3815507"/>
          </a:xfrm>
        </p:spPr>
        <p:txBody>
          <a:bodyPr>
            <a:noAutofit/>
          </a:bodyPr>
          <a:lstStyle>
            <a:lvl1pPr marL="180000" indent="-180000">
              <a:defRPr sz="1000" b="0" i="0">
                <a:latin typeface="Arial"/>
                <a:cs typeface="Arial"/>
              </a:defRPr>
            </a:lvl1pPr>
            <a:lvl2pPr>
              <a:defRPr sz="1000">
                <a:latin typeface="Helvetica Neue"/>
                <a:cs typeface="Helvetica Neue"/>
              </a:defRPr>
            </a:lvl2pPr>
            <a:lvl3pPr>
              <a:defRPr sz="1000">
                <a:latin typeface="Helvetica Neue"/>
                <a:cs typeface="Helvetica Neue"/>
              </a:defRPr>
            </a:lvl3pPr>
            <a:lvl4pPr>
              <a:defRPr sz="1000">
                <a:latin typeface="Helvetica Neue"/>
                <a:cs typeface="Helvetica Neue"/>
              </a:defRPr>
            </a:lvl4pPr>
            <a:lvl5pPr>
              <a:defRPr sz="10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14" name="Text Placeholder 2"/>
          <p:cNvSpPr>
            <a:spLocks noGrp="1"/>
          </p:cNvSpPr>
          <p:nvPr>
            <p:ph type="body" idx="19"/>
          </p:nvPr>
        </p:nvSpPr>
        <p:spPr>
          <a:xfrm>
            <a:off x="7761312" y="1093344"/>
            <a:ext cx="1512168" cy="639763"/>
          </a:xfrm>
          <a:prstGeom prst="roundRect">
            <a:avLst/>
          </a:prstGeom>
          <a:solidFill>
            <a:schemeClr val="tx1"/>
          </a:solidFill>
          <a:ln>
            <a:noFill/>
          </a:ln>
        </p:spPr>
        <p:txBody>
          <a:bodyPr anchor="ctr">
            <a:noAutofit/>
          </a:bodyPr>
          <a:lstStyle>
            <a:lvl1pPr marL="0" indent="0" algn="ctr">
              <a:buNone/>
              <a:defRPr sz="11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GB" noProof="0" dirty="0"/>
              <a:t>Click to edit Master text styles</a:t>
            </a:r>
          </a:p>
        </p:txBody>
      </p:sp>
      <p:sp>
        <p:nvSpPr>
          <p:cNvPr id="15" name="Content Placeholder 3"/>
          <p:cNvSpPr>
            <a:spLocks noGrp="1"/>
          </p:cNvSpPr>
          <p:nvPr>
            <p:ph sz="half" idx="20"/>
          </p:nvPr>
        </p:nvSpPr>
        <p:spPr>
          <a:xfrm>
            <a:off x="7761312" y="1736546"/>
            <a:ext cx="1512168" cy="3815507"/>
          </a:xfrm>
        </p:spPr>
        <p:txBody>
          <a:bodyPr>
            <a:noAutofit/>
          </a:bodyPr>
          <a:lstStyle>
            <a:lvl1pPr marL="180000" indent="-180000">
              <a:defRPr sz="1000" b="0" i="0">
                <a:latin typeface="Arial"/>
                <a:cs typeface="Arial"/>
              </a:defRPr>
            </a:lvl1pPr>
            <a:lvl2pPr>
              <a:defRPr sz="1000">
                <a:latin typeface="Helvetica Neue"/>
                <a:cs typeface="Helvetica Neue"/>
              </a:defRPr>
            </a:lvl2pPr>
            <a:lvl3pPr>
              <a:defRPr sz="1000">
                <a:latin typeface="Helvetica Neue"/>
                <a:cs typeface="Helvetica Neue"/>
              </a:defRPr>
            </a:lvl3pPr>
            <a:lvl4pPr>
              <a:defRPr sz="1000">
                <a:latin typeface="Helvetica Neue"/>
                <a:cs typeface="Helvetica Neue"/>
              </a:defRPr>
            </a:lvl4pPr>
            <a:lvl5pPr>
              <a:defRPr sz="10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19" name="Title 1"/>
          <p:cNvSpPr>
            <a:spLocks noGrp="1"/>
          </p:cNvSpPr>
          <p:nvPr>
            <p:ph type="title"/>
          </p:nvPr>
        </p:nvSpPr>
        <p:spPr>
          <a:xfrm>
            <a:off x="849313" y="476672"/>
            <a:ext cx="8153400" cy="539750"/>
          </a:xfrm>
        </p:spPr>
        <p:txBody>
          <a:bodyPr>
            <a:noAutofit/>
          </a:bodyPr>
          <a:lstStyle>
            <a:lvl1pPr>
              <a:defRPr>
                <a:solidFill>
                  <a:srgbClr val="CD202C"/>
                </a:solidFill>
              </a:defRPr>
            </a:lvl1pPr>
          </a:lstStyle>
          <a:p>
            <a:r>
              <a:rPr lang="en-AU" dirty="0"/>
              <a:t>Click to edit Master title style</a:t>
            </a:r>
            <a:endParaRPr lang="en-US" dirty="0"/>
          </a:p>
        </p:txBody>
      </p:sp>
      <p:sp>
        <p:nvSpPr>
          <p:cNvPr id="16" name="Slide Number Placeholder 5"/>
          <p:cNvSpPr>
            <a:spLocks noGrp="1"/>
          </p:cNvSpPr>
          <p:nvPr>
            <p:ph type="sldNum" sz="quarter" idx="21"/>
          </p:nvPr>
        </p:nvSpPr>
        <p:spPr/>
        <p:txBody>
          <a:bodyPr/>
          <a:lstStyle>
            <a:lvl1pPr>
              <a:defRPr/>
            </a:lvl1pPr>
          </a:lstStyle>
          <a:p>
            <a:pPr>
              <a:defRPr/>
            </a:pPr>
            <a:fld id="{810BCA9E-F8A0-B849-BF0D-0460F69BBBBD}" type="slidenum">
              <a:rPr lang="en-GB"/>
              <a:pPr>
                <a:defRPr/>
              </a:pPr>
              <a:t>‹#›</a:t>
            </a:fld>
            <a:endParaRPr lang="en-GB"/>
          </a:p>
        </p:txBody>
      </p:sp>
    </p:spTree>
    <p:extLst>
      <p:ext uri="{BB962C8B-B14F-4D97-AF65-F5344CB8AC3E}">
        <p14:creationId xmlns:p14="http://schemas.microsoft.com/office/powerpoint/2010/main" val="78340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endParaRPr lang="en-US" dirty="0"/>
          </a:p>
        </p:txBody>
      </p:sp>
      <p:sp>
        <p:nvSpPr>
          <p:cNvPr id="4" name="Text Placeholder 2"/>
          <p:cNvSpPr>
            <a:spLocks noGrp="1"/>
          </p:cNvSpPr>
          <p:nvPr>
            <p:ph type="body" idx="1"/>
          </p:nvPr>
        </p:nvSpPr>
        <p:spPr>
          <a:xfrm>
            <a:off x="3728864" y="1484314"/>
            <a:ext cx="2592288" cy="648071"/>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5" name="Content Placeholder 3"/>
          <p:cNvSpPr>
            <a:spLocks noGrp="1"/>
          </p:cNvSpPr>
          <p:nvPr>
            <p:ph sz="half" idx="2"/>
          </p:nvPr>
        </p:nvSpPr>
        <p:spPr>
          <a:xfrm>
            <a:off x="3728864" y="2132857"/>
            <a:ext cx="2592288" cy="1728192"/>
          </a:xfrm>
        </p:spPr>
        <p:txBody>
          <a:bodyPr>
            <a:noAutofit/>
          </a:bodyPr>
          <a:lstStyle>
            <a:lvl1pPr marL="180000" indent="-180000">
              <a:defRPr sz="1000" b="0" i="0">
                <a:latin typeface="Arial"/>
                <a:cs typeface="Arial"/>
              </a:defRPr>
            </a:lvl1pPr>
            <a:lvl2pPr>
              <a:defRPr sz="1200">
                <a:latin typeface="Helvetica Neue"/>
                <a:cs typeface="Helvetica Neue"/>
              </a:defRPr>
            </a:lvl2pPr>
            <a:lvl3pPr>
              <a:defRPr sz="1200">
                <a:latin typeface="Helvetica Neue"/>
                <a:cs typeface="Helvetica Neue"/>
              </a:defRPr>
            </a:lvl3pPr>
            <a:lvl4pPr>
              <a:defRPr sz="1200">
                <a:latin typeface="Helvetica Neue"/>
                <a:cs typeface="Helvetica Neue"/>
              </a:defRPr>
            </a:lvl4pPr>
            <a:lvl5pPr>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18" name="Text Placeholder 2"/>
          <p:cNvSpPr>
            <a:spLocks noGrp="1"/>
          </p:cNvSpPr>
          <p:nvPr>
            <p:ph type="body" idx="11"/>
          </p:nvPr>
        </p:nvSpPr>
        <p:spPr>
          <a:xfrm>
            <a:off x="836715" y="1484314"/>
            <a:ext cx="2592288" cy="648071"/>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19" name="Content Placeholder 3"/>
          <p:cNvSpPr>
            <a:spLocks noGrp="1"/>
          </p:cNvSpPr>
          <p:nvPr>
            <p:ph sz="half" idx="12"/>
          </p:nvPr>
        </p:nvSpPr>
        <p:spPr>
          <a:xfrm>
            <a:off x="836715" y="2132857"/>
            <a:ext cx="2592288" cy="1728192"/>
          </a:xfrm>
        </p:spPr>
        <p:txBody>
          <a:bodyPr>
            <a:noAutofit/>
          </a:bodyPr>
          <a:lstStyle>
            <a:lvl1pPr marL="180000" indent="-180000">
              <a:defRPr sz="1000" b="0" i="0">
                <a:latin typeface="Arial"/>
                <a:cs typeface="Arial"/>
              </a:defRPr>
            </a:lvl1pPr>
            <a:lvl2pPr>
              <a:defRPr sz="1200">
                <a:latin typeface="Helvetica Neue"/>
                <a:cs typeface="Helvetica Neue"/>
              </a:defRPr>
            </a:lvl2pPr>
            <a:lvl3pPr>
              <a:defRPr sz="1200">
                <a:latin typeface="Helvetica Neue"/>
                <a:cs typeface="Helvetica Neue"/>
              </a:defRPr>
            </a:lvl3pPr>
            <a:lvl4pPr>
              <a:defRPr sz="1200">
                <a:latin typeface="Helvetica Neue"/>
                <a:cs typeface="Helvetica Neue"/>
              </a:defRPr>
            </a:lvl4pPr>
            <a:lvl5pPr>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20" name="Text Placeholder 2"/>
          <p:cNvSpPr>
            <a:spLocks noGrp="1"/>
          </p:cNvSpPr>
          <p:nvPr>
            <p:ph type="body" idx="13"/>
          </p:nvPr>
        </p:nvSpPr>
        <p:spPr>
          <a:xfrm>
            <a:off x="6553205" y="1498985"/>
            <a:ext cx="2592288" cy="648071"/>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21" name="Content Placeholder 3"/>
          <p:cNvSpPr>
            <a:spLocks noGrp="1"/>
          </p:cNvSpPr>
          <p:nvPr>
            <p:ph sz="half" idx="14"/>
          </p:nvPr>
        </p:nvSpPr>
        <p:spPr>
          <a:xfrm>
            <a:off x="6553205" y="2147528"/>
            <a:ext cx="2592288" cy="1728192"/>
          </a:xfrm>
        </p:spPr>
        <p:txBody>
          <a:bodyPr>
            <a:noAutofit/>
          </a:bodyPr>
          <a:lstStyle>
            <a:lvl1pPr marL="180000" indent="-180000">
              <a:defRPr sz="1000" b="0" i="0">
                <a:latin typeface="Arial"/>
                <a:cs typeface="Arial"/>
              </a:defRPr>
            </a:lvl1pPr>
            <a:lvl2pPr>
              <a:buNone/>
              <a:defRPr sz="1200">
                <a:latin typeface="Helvetica Neue"/>
                <a:cs typeface="Helvetica Neue"/>
              </a:defRPr>
            </a:lvl2pPr>
            <a:lvl3pPr>
              <a:defRPr sz="1200">
                <a:latin typeface="Helvetica Neue"/>
                <a:cs typeface="Helvetica Neue"/>
              </a:defRPr>
            </a:lvl3pPr>
            <a:lvl4pPr>
              <a:defRPr sz="1200">
                <a:latin typeface="Helvetica Neue"/>
                <a:cs typeface="Helvetica Neue"/>
              </a:defRPr>
            </a:lvl4pPr>
            <a:lvl5pPr>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22" name="Text Placeholder 2"/>
          <p:cNvSpPr>
            <a:spLocks noGrp="1"/>
          </p:cNvSpPr>
          <p:nvPr>
            <p:ph type="body" idx="15"/>
          </p:nvPr>
        </p:nvSpPr>
        <p:spPr>
          <a:xfrm>
            <a:off x="836715" y="3963122"/>
            <a:ext cx="2592288" cy="648071"/>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23" name="Content Placeholder 3"/>
          <p:cNvSpPr>
            <a:spLocks noGrp="1"/>
          </p:cNvSpPr>
          <p:nvPr>
            <p:ph sz="half" idx="16"/>
          </p:nvPr>
        </p:nvSpPr>
        <p:spPr>
          <a:xfrm>
            <a:off x="836715" y="4610944"/>
            <a:ext cx="2592288" cy="1728192"/>
          </a:xfrm>
        </p:spPr>
        <p:txBody>
          <a:bodyPr>
            <a:noAutofit/>
          </a:bodyPr>
          <a:lstStyle>
            <a:lvl1pPr marL="180000" indent="-180000">
              <a:defRPr sz="1000" b="0" i="0">
                <a:latin typeface="Arial"/>
                <a:cs typeface="Arial"/>
              </a:defRPr>
            </a:lvl1pPr>
            <a:lvl2pPr>
              <a:defRPr sz="1200">
                <a:latin typeface="Helvetica Neue"/>
                <a:cs typeface="Helvetica Neue"/>
              </a:defRPr>
            </a:lvl2pPr>
            <a:lvl3pPr>
              <a:defRPr sz="1200">
                <a:latin typeface="Helvetica Neue"/>
                <a:cs typeface="Helvetica Neue"/>
              </a:defRPr>
            </a:lvl3pPr>
            <a:lvl4pPr>
              <a:defRPr sz="1200">
                <a:latin typeface="Helvetica Neue"/>
                <a:cs typeface="Helvetica Neue"/>
              </a:defRPr>
            </a:lvl4pPr>
            <a:lvl5pPr>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24" name="Text Placeholder 2"/>
          <p:cNvSpPr>
            <a:spLocks noGrp="1"/>
          </p:cNvSpPr>
          <p:nvPr>
            <p:ph type="body" idx="17"/>
          </p:nvPr>
        </p:nvSpPr>
        <p:spPr>
          <a:xfrm>
            <a:off x="6553205" y="3963122"/>
            <a:ext cx="2592288" cy="648071"/>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25" name="Content Placeholder 3"/>
          <p:cNvSpPr>
            <a:spLocks noGrp="1"/>
          </p:cNvSpPr>
          <p:nvPr>
            <p:ph sz="half" idx="18"/>
          </p:nvPr>
        </p:nvSpPr>
        <p:spPr>
          <a:xfrm>
            <a:off x="6553205" y="4610944"/>
            <a:ext cx="2592288" cy="1728192"/>
          </a:xfrm>
        </p:spPr>
        <p:txBody>
          <a:bodyPr>
            <a:noAutofit/>
          </a:bodyPr>
          <a:lstStyle>
            <a:lvl1pPr marL="180000" indent="-180000">
              <a:defRPr sz="1000" b="0" i="0">
                <a:latin typeface="Arial"/>
                <a:cs typeface="Arial"/>
              </a:defRPr>
            </a:lvl1pPr>
            <a:lvl2pPr>
              <a:defRPr sz="1200">
                <a:latin typeface="Helvetica Neue"/>
                <a:cs typeface="Helvetica Neue"/>
              </a:defRPr>
            </a:lvl2pPr>
            <a:lvl3pPr>
              <a:defRPr sz="1200">
                <a:latin typeface="Helvetica Neue"/>
                <a:cs typeface="Helvetica Neue"/>
              </a:defRPr>
            </a:lvl3pPr>
            <a:lvl4pPr>
              <a:defRPr sz="1200">
                <a:latin typeface="Helvetica Neue"/>
                <a:cs typeface="Helvetica Neue"/>
              </a:defRPr>
            </a:lvl4pPr>
            <a:lvl5pPr>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26" name="Text Placeholder 2"/>
          <p:cNvSpPr>
            <a:spLocks noGrp="1"/>
          </p:cNvSpPr>
          <p:nvPr>
            <p:ph type="body" idx="19"/>
          </p:nvPr>
        </p:nvSpPr>
        <p:spPr>
          <a:xfrm>
            <a:off x="3728864" y="3963122"/>
            <a:ext cx="2592288" cy="648071"/>
          </a:xfrm>
          <a:prstGeom prst="roundRect">
            <a:avLst/>
          </a:prstGeom>
          <a:solidFill>
            <a:schemeClr val="tx1"/>
          </a:solidFill>
          <a:ln>
            <a:noFill/>
          </a:ln>
        </p:spPr>
        <p:txBody>
          <a:bodyPr anchor="ctr">
            <a:noAutofit/>
          </a:bodyPr>
          <a:lstStyle>
            <a:lvl1pPr marL="0" indent="0" algn="ctr">
              <a:buNone/>
              <a:defRPr sz="1200" b="1" i="0" cap="none" baseline="0">
                <a:solidFill>
                  <a:schemeClr val="bg1"/>
                </a:solidFill>
                <a:latin typeface="Arial"/>
                <a:cs typeface="Arial"/>
              </a:defRPr>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n-US" noProof="0" dirty="0"/>
              <a:t>Click to edit Master text styles</a:t>
            </a:r>
          </a:p>
        </p:txBody>
      </p:sp>
      <p:sp>
        <p:nvSpPr>
          <p:cNvPr id="27" name="Content Placeholder 3"/>
          <p:cNvSpPr>
            <a:spLocks noGrp="1"/>
          </p:cNvSpPr>
          <p:nvPr>
            <p:ph sz="half" idx="20"/>
          </p:nvPr>
        </p:nvSpPr>
        <p:spPr>
          <a:xfrm>
            <a:off x="3728864" y="4610944"/>
            <a:ext cx="2592288" cy="1728192"/>
          </a:xfrm>
        </p:spPr>
        <p:txBody>
          <a:bodyPr>
            <a:noAutofit/>
          </a:bodyPr>
          <a:lstStyle>
            <a:lvl1pPr marL="180000" indent="-180000">
              <a:defRPr sz="1000" b="0" i="0">
                <a:latin typeface="Arial"/>
                <a:cs typeface="Arial"/>
              </a:defRPr>
            </a:lvl1pPr>
            <a:lvl2pPr>
              <a:defRPr sz="1200">
                <a:latin typeface="Helvetica Neue"/>
                <a:cs typeface="Helvetica Neue"/>
              </a:defRPr>
            </a:lvl2pPr>
            <a:lvl3pPr>
              <a:defRPr sz="1200">
                <a:latin typeface="Helvetica Neue"/>
                <a:cs typeface="Helvetica Neue"/>
              </a:defRPr>
            </a:lvl3pPr>
            <a:lvl4pPr>
              <a:defRPr sz="1200">
                <a:latin typeface="Helvetica Neue"/>
                <a:cs typeface="Helvetica Neue"/>
              </a:defRPr>
            </a:lvl4pPr>
            <a:lvl5pPr>
              <a:defRPr sz="1200">
                <a:latin typeface="Helvetica Neue"/>
                <a:cs typeface="Helvetica Neue"/>
              </a:defRPr>
            </a:lvl5pPr>
            <a:lvl6pPr>
              <a:defRPr sz="1600"/>
            </a:lvl6pPr>
            <a:lvl7pPr>
              <a:defRPr sz="1600"/>
            </a:lvl7pPr>
            <a:lvl8pPr>
              <a:defRPr sz="1600"/>
            </a:lvl8pPr>
            <a:lvl9pPr>
              <a:defRPr sz="1600"/>
            </a:lvl9pPr>
          </a:lstStyle>
          <a:p>
            <a:pPr lvl="0"/>
            <a:r>
              <a:rPr lang="en-GB" noProof="0" dirty="0"/>
              <a:t>Click to edit Master text styles</a:t>
            </a:r>
          </a:p>
        </p:txBody>
      </p:sp>
      <p:sp>
        <p:nvSpPr>
          <p:cNvPr id="15" name="Slide Number Placeholder 5"/>
          <p:cNvSpPr>
            <a:spLocks noGrp="1"/>
          </p:cNvSpPr>
          <p:nvPr>
            <p:ph type="sldNum" sz="quarter" idx="21"/>
          </p:nvPr>
        </p:nvSpPr>
        <p:spPr/>
        <p:txBody>
          <a:bodyPr/>
          <a:lstStyle>
            <a:lvl1pPr>
              <a:defRPr/>
            </a:lvl1pPr>
          </a:lstStyle>
          <a:p>
            <a:pPr>
              <a:defRPr/>
            </a:pPr>
            <a:fld id="{F9E3600B-923A-9E46-9E78-7C8498C66102}" type="slidenum">
              <a:rPr lang="en-GB"/>
              <a:pPr>
                <a:defRPr/>
              </a:pPr>
              <a:t>‹#›</a:t>
            </a:fld>
            <a:endParaRPr lang="en-GB"/>
          </a:p>
        </p:txBody>
      </p:sp>
    </p:spTree>
    <p:extLst>
      <p:ext uri="{BB962C8B-B14F-4D97-AF65-F5344CB8AC3E}">
        <p14:creationId xmlns:p14="http://schemas.microsoft.com/office/powerpoint/2010/main" val="314103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4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4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4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2.xml"/><Relationship Id="rId1"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slideLayout" Target="../slideLayouts/slideLayout22.xml"/><Relationship Id="rId7" Type="http://schemas.openxmlformats.org/officeDocument/2006/relationships/tags" Target="../tags/tag10.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vmlDrawing" Target="../drawings/vmlDrawing10.vml"/><Relationship Id="rId5"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4.emf"/><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oleObject" Target="../embeddings/oleObject14.bin"/><Relationship Id="rId5" Type="http://schemas.openxmlformats.org/officeDocument/2006/relationships/tags" Target="../tags/tag14.xml"/><Relationship Id="rId4" Type="http://schemas.openxmlformats.org/officeDocument/2006/relationships/vmlDrawing" Target="../drawings/vmlDrawing14.v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custDataLst>
              <p:tags r:id="rId20"/>
            </p:custDataLst>
          </p:nvPr>
        </p:nvGraphicFramePr>
        <p:xfrm>
          <a:off x="1871" y="2310"/>
          <a:ext cx="1587" cy="1587"/>
        </p:xfrm>
        <a:graphic>
          <a:graphicData uri="http://schemas.openxmlformats.org/presentationml/2006/ole">
            <mc:AlternateContent xmlns:mc="http://schemas.openxmlformats.org/markup-compatibility/2006">
              <mc:Choice xmlns:v="urn:schemas-microsoft-com:vml" Requires="v">
                <p:oleObj spid="_x0000_s1114" name="think-cell Slide" r:id="rId21" imgW="38100" imgH="38100" progId="">
                  <p:embed/>
                </p:oleObj>
              </mc:Choice>
              <mc:Fallback>
                <p:oleObj name="think-cell Slide" r:id="rId21" imgW="38100" imgH="38100" progId="">
                  <p:embed/>
                  <p:pic>
                    <p:nvPicPr>
                      <p:cNvPr id="0" name="Object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871" y="231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ext Placeholder 2"/>
          <p:cNvSpPr>
            <a:spLocks noGrp="1"/>
          </p:cNvSpPr>
          <p:nvPr>
            <p:ph type="body" idx="1"/>
          </p:nvPr>
        </p:nvSpPr>
        <p:spPr bwMode="auto">
          <a:xfrm>
            <a:off x="838200" y="1549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5" rIns="91429" bIns="45715"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9274177" y="6597650"/>
            <a:ext cx="584201" cy="304800"/>
          </a:xfrm>
          <a:prstGeom prst="rect">
            <a:avLst/>
          </a:prstGeom>
        </p:spPr>
        <p:txBody>
          <a:bodyPr vert="horz" wrap="square" lIns="91429" tIns="45715" rIns="91429" bIns="45715" numCol="1" anchor="ctr" anchorCtr="0" compatLnSpc="1">
            <a:prstTxWarp prst="textNoShape">
              <a:avLst/>
            </a:prstTxWarp>
          </a:bodyPr>
          <a:lstStyle>
            <a:lvl1pPr algn="r">
              <a:defRPr sz="900" smtClean="0">
                <a:solidFill>
                  <a:schemeClr val="bg1"/>
                </a:solidFill>
                <a:cs typeface="Arial" charset="0"/>
              </a:defRPr>
            </a:lvl1pPr>
          </a:lstStyle>
          <a:p>
            <a:pPr>
              <a:defRPr/>
            </a:pPr>
            <a:fld id="{8A82C573-0AA5-AB49-8A94-06DECA67F655}" type="slidenum">
              <a:rPr lang="en-GB"/>
              <a:pPr>
                <a:defRPr/>
              </a:pPr>
              <a:t>‹#›</a:t>
            </a:fld>
            <a:endParaRPr lang="en-GB"/>
          </a:p>
        </p:txBody>
      </p:sp>
      <p:sp>
        <p:nvSpPr>
          <p:cNvPr id="1029" name="Title Placeholder 8"/>
          <p:cNvSpPr>
            <a:spLocks noGrp="1"/>
          </p:cNvSpPr>
          <p:nvPr>
            <p:ph type="title"/>
          </p:nvPr>
        </p:nvSpPr>
        <p:spPr bwMode="auto">
          <a:xfrm>
            <a:off x="849313" y="476250"/>
            <a:ext cx="8153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5" rIns="91429" bIns="45715" numCol="1" anchor="t" anchorCtr="0" compatLnSpc="1">
            <a:prstTxWarp prst="textNoShape">
              <a:avLst/>
            </a:prstTxWarp>
          </a:bodyPr>
          <a:lstStyle/>
          <a:p>
            <a:pPr lvl="0"/>
            <a:r>
              <a:rPr lang="en-US"/>
              <a:t>Click to edit Master title style</a:t>
            </a:r>
            <a:endParaRPr lang="en-AU"/>
          </a:p>
        </p:txBody>
      </p:sp>
      <p:sp>
        <p:nvSpPr>
          <p:cNvPr id="7" name="Rectangle 6"/>
          <p:cNvSpPr/>
          <p:nvPr userDrawn="1"/>
        </p:nvSpPr>
        <p:spPr>
          <a:xfrm>
            <a:off x="3" y="6553200"/>
            <a:ext cx="6858001" cy="304800"/>
          </a:xfrm>
          <a:prstGeom prst="rect">
            <a:avLst/>
          </a:prstGeom>
          <a:solidFill>
            <a:srgbClr val="1D1D1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userDrawn="1"/>
        </p:nvSpPr>
        <p:spPr>
          <a:xfrm>
            <a:off x="6934200" y="6553200"/>
            <a:ext cx="2971800" cy="304800"/>
          </a:xfrm>
          <a:prstGeom prst="rect">
            <a:avLst/>
          </a:prstGeom>
          <a:solidFill>
            <a:srgbClr val="CD20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32" name="Picture 8" descr="RGB_Logo.jpg"/>
          <p:cNvPicPr>
            <a:picLocks noChangeAspect="1"/>
          </p:cNvPicPr>
          <p:nvPr userDrawn="1"/>
        </p:nvPicPr>
        <p:blipFill>
          <a:blip r:embed="rId23" cstate="email">
            <a:extLst>
              <a:ext uri="{28A0092B-C50C-407E-A947-70E740481C1C}">
                <a14:useLocalDpi xmlns:a14="http://schemas.microsoft.com/office/drawing/2010/main" val="0"/>
              </a:ext>
            </a:extLst>
          </a:blip>
          <a:srcRect/>
          <a:stretch>
            <a:fillRect/>
          </a:stretch>
        </p:blipFill>
        <p:spPr bwMode="auto">
          <a:xfrm>
            <a:off x="8337550" y="5999885"/>
            <a:ext cx="1263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52" r:id="rId6"/>
    <p:sldLayoutId id="2147484653" r:id="rId7"/>
    <p:sldLayoutId id="2147484654" r:id="rId8"/>
    <p:sldLayoutId id="2147484655" r:id="rId9"/>
    <p:sldLayoutId id="2147484666" r:id="rId10"/>
    <p:sldLayoutId id="2147484667" r:id="rId11"/>
    <p:sldLayoutId id="2147484656" r:id="rId12"/>
    <p:sldLayoutId id="2147484657" r:id="rId13"/>
    <p:sldLayoutId id="2147484658" r:id="rId14"/>
    <p:sldLayoutId id="2147484668" r:id="rId15"/>
    <p:sldLayoutId id="2147484659" r:id="rId16"/>
    <p:sldLayoutId id="2147484660" r:id="rId17"/>
  </p:sldLayoutIdLst>
  <p:hf hdr="0" ftr="0" dt="0"/>
  <p:txStyles>
    <p:titleStyle>
      <a:lvl1pPr algn="l" defTabSz="912813" rtl="0" eaLnBrk="0" fontAlgn="base" hangingPunct="0">
        <a:spcBef>
          <a:spcPct val="0"/>
        </a:spcBef>
        <a:spcAft>
          <a:spcPct val="0"/>
        </a:spcAft>
        <a:defRPr sz="2800" kern="1200">
          <a:solidFill>
            <a:srgbClr val="CD202C"/>
          </a:solidFill>
          <a:latin typeface="Arial" pitchFamily="-106" charset="0"/>
          <a:ea typeface="ＭＳ Ｐゴシック" pitchFamily="-106" charset="-128"/>
          <a:cs typeface="Verdana"/>
        </a:defRPr>
      </a:lvl1pPr>
      <a:lvl2pPr algn="l" defTabSz="912813" rtl="0" eaLnBrk="0" fontAlgn="base" hangingPunct="0">
        <a:spcBef>
          <a:spcPct val="0"/>
        </a:spcBef>
        <a:spcAft>
          <a:spcPct val="0"/>
        </a:spcAft>
        <a:defRPr sz="2800">
          <a:solidFill>
            <a:srgbClr val="CD202C"/>
          </a:solidFill>
          <a:latin typeface="Arial" pitchFamily="-106" charset="0"/>
          <a:ea typeface="ＭＳ Ｐゴシック" pitchFamily="-106" charset="-128"/>
          <a:cs typeface="Verdana" pitchFamily="34" charset="0"/>
        </a:defRPr>
      </a:lvl2pPr>
      <a:lvl3pPr algn="l" defTabSz="912813" rtl="0" eaLnBrk="0" fontAlgn="base" hangingPunct="0">
        <a:spcBef>
          <a:spcPct val="0"/>
        </a:spcBef>
        <a:spcAft>
          <a:spcPct val="0"/>
        </a:spcAft>
        <a:defRPr sz="2800">
          <a:solidFill>
            <a:srgbClr val="CD202C"/>
          </a:solidFill>
          <a:latin typeface="Arial" pitchFamily="-106" charset="0"/>
          <a:ea typeface="ＭＳ Ｐゴシック" pitchFamily="-106" charset="-128"/>
          <a:cs typeface="Verdana" pitchFamily="34" charset="0"/>
        </a:defRPr>
      </a:lvl3pPr>
      <a:lvl4pPr algn="l" defTabSz="912813" rtl="0" eaLnBrk="0" fontAlgn="base" hangingPunct="0">
        <a:spcBef>
          <a:spcPct val="0"/>
        </a:spcBef>
        <a:spcAft>
          <a:spcPct val="0"/>
        </a:spcAft>
        <a:defRPr sz="2800">
          <a:solidFill>
            <a:srgbClr val="CD202C"/>
          </a:solidFill>
          <a:latin typeface="Arial" pitchFamily="-106" charset="0"/>
          <a:ea typeface="ＭＳ Ｐゴシック" pitchFamily="-106" charset="-128"/>
          <a:cs typeface="Verdana" pitchFamily="34" charset="0"/>
        </a:defRPr>
      </a:lvl4pPr>
      <a:lvl5pPr algn="l" defTabSz="912813" rtl="0" eaLnBrk="0" fontAlgn="base" hangingPunct="0">
        <a:spcBef>
          <a:spcPct val="0"/>
        </a:spcBef>
        <a:spcAft>
          <a:spcPct val="0"/>
        </a:spcAft>
        <a:defRPr sz="2800">
          <a:solidFill>
            <a:srgbClr val="CD202C"/>
          </a:solidFill>
          <a:latin typeface="Arial" pitchFamily="-106" charset="0"/>
          <a:ea typeface="ＭＳ Ｐゴシック" pitchFamily="-106" charset="-128"/>
          <a:cs typeface="Verdana" pitchFamily="34" charset="0"/>
        </a:defRPr>
      </a:lvl5pPr>
      <a:lvl6pPr marL="457200" algn="l" defTabSz="912813" rtl="0" fontAlgn="base">
        <a:spcBef>
          <a:spcPct val="0"/>
        </a:spcBef>
        <a:spcAft>
          <a:spcPct val="0"/>
        </a:spcAft>
        <a:defRPr sz="2800">
          <a:solidFill>
            <a:srgbClr val="D6192A"/>
          </a:solidFill>
          <a:latin typeface="Arial" pitchFamily="-106" charset="0"/>
        </a:defRPr>
      </a:lvl6pPr>
      <a:lvl7pPr marL="914400" algn="l" defTabSz="912813" rtl="0" fontAlgn="base">
        <a:spcBef>
          <a:spcPct val="0"/>
        </a:spcBef>
        <a:spcAft>
          <a:spcPct val="0"/>
        </a:spcAft>
        <a:defRPr sz="2800">
          <a:solidFill>
            <a:srgbClr val="D6192A"/>
          </a:solidFill>
          <a:latin typeface="Arial" pitchFamily="-106" charset="0"/>
        </a:defRPr>
      </a:lvl7pPr>
      <a:lvl8pPr marL="1371600" algn="l" defTabSz="912813" rtl="0" fontAlgn="base">
        <a:spcBef>
          <a:spcPct val="0"/>
        </a:spcBef>
        <a:spcAft>
          <a:spcPct val="0"/>
        </a:spcAft>
        <a:defRPr sz="2800">
          <a:solidFill>
            <a:srgbClr val="D6192A"/>
          </a:solidFill>
          <a:latin typeface="Arial" pitchFamily="-106" charset="0"/>
        </a:defRPr>
      </a:lvl8pPr>
      <a:lvl9pPr marL="1828800" algn="l" defTabSz="912813" rtl="0" fontAlgn="base">
        <a:spcBef>
          <a:spcPct val="0"/>
        </a:spcBef>
        <a:spcAft>
          <a:spcPct val="0"/>
        </a:spcAft>
        <a:defRPr sz="2800">
          <a:solidFill>
            <a:srgbClr val="D6192A"/>
          </a:solidFill>
          <a:latin typeface="Arial" pitchFamily="-106" charset="0"/>
        </a:defRPr>
      </a:lvl9pPr>
    </p:titleStyle>
    <p:bodyStyle>
      <a:lvl1pPr marL="341313" indent="-284163" algn="l" defTabSz="912813" rtl="0" eaLnBrk="0" fontAlgn="base" hangingPunct="0">
        <a:spcBef>
          <a:spcPct val="0"/>
        </a:spcBef>
        <a:spcAft>
          <a:spcPct val="0"/>
        </a:spcAft>
        <a:buClr>
          <a:srgbClr val="E1202C"/>
        </a:buClr>
        <a:buFont typeface="Arial" charset="0"/>
        <a:buChar char="•"/>
        <a:defRPr sz="1400" kern="1200">
          <a:solidFill>
            <a:srgbClr val="000000"/>
          </a:solidFill>
          <a:latin typeface="Arial" pitchFamily="-106" charset="0"/>
          <a:ea typeface="ＭＳ Ｐゴシック" pitchFamily="-106" charset="-128"/>
          <a:cs typeface="Verdana"/>
        </a:defRPr>
      </a:lvl1pPr>
      <a:lvl2pPr marL="741363" indent="-284163" algn="l" defTabSz="912813" rtl="0" eaLnBrk="0" fontAlgn="base" hangingPunct="0">
        <a:spcBef>
          <a:spcPct val="0"/>
        </a:spcBef>
        <a:spcAft>
          <a:spcPct val="0"/>
        </a:spcAft>
        <a:buFont typeface="Arial" charset="0"/>
        <a:buChar char="–"/>
        <a:defRPr sz="1400" kern="1200">
          <a:solidFill>
            <a:srgbClr val="000000"/>
          </a:solidFill>
          <a:latin typeface="Arial" pitchFamily="-106" charset="0"/>
          <a:ea typeface="ＭＳ Ｐゴシック" pitchFamily="-106" charset="-128"/>
          <a:cs typeface="Verdana"/>
        </a:defRPr>
      </a:lvl2pPr>
      <a:lvl3pPr marL="1141413" indent="-284163" algn="l" defTabSz="912813" rtl="0" eaLnBrk="0" fontAlgn="base" hangingPunct="0">
        <a:spcBef>
          <a:spcPct val="0"/>
        </a:spcBef>
        <a:spcAft>
          <a:spcPct val="0"/>
        </a:spcAft>
        <a:buFont typeface="Arial" charset="0"/>
        <a:buChar char="•"/>
        <a:defRPr sz="1400" kern="1200">
          <a:solidFill>
            <a:srgbClr val="000000"/>
          </a:solidFill>
          <a:latin typeface="Arial" pitchFamily="-106" charset="0"/>
          <a:ea typeface="ＭＳ Ｐゴシック" pitchFamily="-106" charset="-128"/>
          <a:cs typeface="Verdana"/>
        </a:defRPr>
      </a:lvl3pPr>
      <a:lvl4pPr marL="1598613" indent="-284163" algn="l" defTabSz="912813" rtl="0" eaLnBrk="0" fontAlgn="base" hangingPunct="0">
        <a:spcBef>
          <a:spcPct val="0"/>
        </a:spcBef>
        <a:spcAft>
          <a:spcPct val="0"/>
        </a:spcAft>
        <a:buFont typeface="Arial" charset="0"/>
        <a:buChar char="–"/>
        <a:defRPr sz="1400" kern="1200">
          <a:solidFill>
            <a:srgbClr val="000000"/>
          </a:solidFill>
          <a:latin typeface="Arial" pitchFamily="-106" charset="0"/>
          <a:ea typeface="ＭＳ Ｐゴシック" pitchFamily="-106" charset="-128"/>
          <a:cs typeface="Verdana"/>
        </a:defRPr>
      </a:lvl4pPr>
      <a:lvl5pPr marL="2055813" indent="-284163" algn="l" defTabSz="912813" rtl="0" eaLnBrk="0" fontAlgn="base" hangingPunct="0">
        <a:spcBef>
          <a:spcPct val="0"/>
        </a:spcBef>
        <a:spcAft>
          <a:spcPct val="0"/>
        </a:spcAft>
        <a:buFont typeface="Arial" charset="0"/>
        <a:buChar char="»"/>
        <a:defRPr sz="1400" kern="1200">
          <a:solidFill>
            <a:srgbClr val="000000"/>
          </a:solidFill>
          <a:latin typeface="Arial" pitchFamily="-106" charset="0"/>
          <a:ea typeface="ＭＳ Ｐゴシック" pitchFamily="-106" charset="-128"/>
          <a:cs typeface="Verdana"/>
        </a:defRPr>
      </a:lvl5pPr>
      <a:lvl6pPr marL="2514314"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3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3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4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4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9459" name="Text Placeholder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95300" y="6357072"/>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cs typeface="Arial" charset="0"/>
              </a:defRPr>
            </a:lvl1pPr>
          </a:lstStyle>
          <a:p>
            <a:pPr>
              <a:defRPr/>
            </a:pPr>
            <a:fld id="{0B435525-45EE-9E43-9A58-5CC11AE439FC}" type="datetime1">
              <a:rPr lang="en-US"/>
              <a:pPr>
                <a:defRPr/>
              </a:pPr>
              <a:t>3/19/18</a:t>
            </a:fld>
            <a:endParaRPr lang="en-US"/>
          </a:p>
        </p:txBody>
      </p:sp>
      <p:sp>
        <p:nvSpPr>
          <p:cNvPr id="5" name="Footer Placeholder 4"/>
          <p:cNvSpPr>
            <a:spLocks noGrp="1"/>
          </p:cNvSpPr>
          <p:nvPr>
            <p:ph type="ftr" sz="quarter" idx="3"/>
          </p:nvPr>
        </p:nvSpPr>
        <p:spPr>
          <a:xfrm>
            <a:off x="3384550" y="6357072"/>
            <a:ext cx="31369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06" charset="0"/>
                <a:ea typeface="Arial" pitchFamily="-106" charset="0"/>
                <a:cs typeface="Arial" pitchFamily="-106" charset="0"/>
              </a:defRPr>
            </a:lvl1pPr>
          </a:lstStyle>
          <a:p>
            <a:pPr>
              <a:defRPr/>
            </a:pPr>
            <a:endParaRPr lang="en-US"/>
          </a:p>
        </p:txBody>
      </p:sp>
      <p:sp>
        <p:nvSpPr>
          <p:cNvPr id="6" name="Slide Number Placeholder 5"/>
          <p:cNvSpPr>
            <a:spLocks noGrp="1"/>
          </p:cNvSpPr>
          <p:nvPr>
            <p:ph type="sldNum" sz="quarter" idx="4"/>
          </p:nvPr>
        </p:nvSpPr>
        <p:spPr>
          <a:xfrm>
            <a:off x="7099300" y="6357072"/>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cs typeface="Arial" charset="0"/>
              </a:defRPr>
            </a:lvl1pPr>
          </a:lstStyle>
          <a:p>
            <a:pPr>
              <a:defRPr/>
            </a:pPr>
            <a:fld id="{08755621-DC80-EA46-86D2-008447547A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9" r:id="rId1"/>
    <p:sldLayoutId id="214748468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pitchFamily="-106" charset="-128"/>
        </a:defRPr>
      </a:lvl1pPr>
      <a:lvl2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6" charset="-128"/>
          <a:cs typeface="ＭＳ Ｐゴシック" pitchFamily="-10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ＭＳ Ｐゴシック" pitchFamily="-106" charset="-128"/>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ＭＳ Ｐゴシック" pitchFamily="-106"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ＭＳ Ｐゴシック" pitchFamily="-106" charset="-128"/>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ＭＳ Ｐゴシック" pitchFamily="-106"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8000" y="792000"/>
            <a:ext cx="8190000" cy="5040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858000" y="1368000"/>
            <a:ext cx="8190000" cy="422317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8177" y="80211"/>
            <a:ext cx="810202" cy="342946"/>
          </a:xfrm>
          <a:prstGeom prst="rect">
            <a:avLst/>
          </a:prstGeom>
        </p:spPr>
        <p:txBody>
          <a:bodyPr vert="horz" lIns="0" tIns="0" rIns="0" bIns="0" rtlCol="0" anchor="ctr" anchorCtr="0">
            <a:noAutofit/>
          </a:bodyPr>
          <a:lstStyle>
            <a:lvl1pPr algn="l">
              <a:defRPr sz="1000" i="1">
                <a:solidFill>
                  <a:schemeClr val="accent1">
                    <a:lumMod val="20000"/>
                    <a:lumOff val="80000"/>
                  </a:schemeClr>
                </a:solidFill>
              </a:defRPr>
            </a:lvl1pPr>
          </a:lstStyle>
          <a:p>
            <a:pPr defTabSz="914400" fontAlgn="auto">
              <a:spcBef>
                <a:spcPts val="0"/>
              </a:spcBef>
              <a:spcAft>
                <a:spcPts val="0"/>
              </a:spcAft>
            </a:pPr>
            <a:fld id="{C877A991-9F2F-421C-8B0B-A4A069999E2D}" type="datetime1">
              <a:rPr lang="en-AU" smtClean="0">
                <a:solidFill>
                  <a:srgbClr val="906E3C">
                    <a:lumMod val="20000"/>
                    <a:lumOff val="80000"/>
                  </a:srgbClr>
                </a:solidFill>
                <a:latin typeface="Arial"/>
                <a:ea typeface="+mn-ea"/>
                <a:cs typeface="+mn-cs"/>
              </a:rPr>
              <a:pPr defTabSz="914400" fontAlgn="auto">
                <a:spcBef>
                  <a:spcPts val="0"/>
                </a:spcBef>
                <a:spcAft>
                  <a:spcPts val="0"/>
                </a:spcAft>
              </a:pPr>
              <a:t>19/03/2018</a:t>
            </a:fld>
            <a:endParaRPr lang="en-AU" dirty="0">
              <a:solidFill>
                <a:srgbClr val="906E3C">
                  <a:lumMod val="20000"/>
                  <a:lumOff val="80000"/>
                </a:srgbClr>
              </a:solidFill>
              <a:latin typeface="Arial"/>
              <a:ea typeface="+mn-ea"/>
              <a:cs typeface="+mn-cs"/>
            </a:endParaRPr>
          </a:p>
        </p:txBody>
      </p:sp>
      <p:sp>
        <p:nvSpPr>
          <p:cNvPr id="5" name="Footer Placeholder 4"/>
          <p:cNvSpPr>
            <a:spLocks noGrp="1"/>
          </p:cNvSpPr>
          <p:nvPr>
            <p:ph type="ftr" sz="quarter" idx="3"/>
          </p:nvPr>
        </p:nvSpPr>
        <p:spPr>
          <a:xfrm>
            <a:off x="2254359" y="80211"/>
            <a:ext cx="6793465" cy="342946"/>
          </a:xfrm>
          <a:prstGeom prst="rect">
            <a:avLst/>
          </a:prstGeom>
        </p:spPr>
        <p:txBody>
          <a:bodyPr vert="horz" lIns="0" tIns="0" rIns="0" bIns="0" rtlCol="0" anchor="ctr" anchorCtr="0">
            <a:noAutofit/>
          </a:bodyPr>
          <a:lstStyle>
            <a:lvl1pPr algn="l">
              <a:defRPr sz="1000">
                <a:solidFill>
                  <a:schemeClr val="accent1">
                    <a:lumMod val="20000"/>
                    <a:lumOff val="80000"/>
                  </a:schemeClr>
                </a:solidFill>
              </a:defRPr>
            </a:lvl1pPr>
          </a:lstStyle>
          <a:p>
            <a:pPr defTabSz="914400" fontAlgn="auto">
              <a:spcBef>
                <a:spcPts val="0"/>
              </a:spcBef>
              <a:spcAft>
                <a:spcPts val="0"/>
              </a:spcAft>
            </a:pPr>
            <a:endParaRPr lang="en-AU" dirty="0">
              <a:solidFill>
                <a:srgbClr val="906E3C">
                  <a:lumMod val="20000"/>
                  <a:lumOff val="80000"/>
                </a:srgbClr>
              </a:solidFill>
              <a:latin typeface="Arial"/>
              <a:ea typeface="+mn-ea"/>
              <a:cs typeface="+mn-cs"/>
            </a:endParaRPr>
          </a:p>
        </p:txBody>
      </p:sp>
      <p:sp>
        <p:nvSpPr>
          <p:cNvPr id="6" name="Slide Number Placeholder 5"/>
          <p:cNvSpPr>
            <a:spLocks noGrp="1"/>
          </p:cNvSpPr>
          <p:nvPr>
            <p:ph type="sldNum" sz="quarter" idx="4"/>
          </p:nvPr>
        </p:nvSpPr>
        <p:spPr>
          <a:xfrm>
            <a:off x="9048000" y="80212"/>
            <a:ext cx="419075" cy="342946"/>
          </a:xfrm>
          <a:prstGeom prst="rect">
            <a:avLst/>
          </a:prstGeom>
        </p:spPr>
        <p:txBody>
          <a:bodyPr vert="horz" lIns="0" tIns="0" rIns="0" bIns="0" rtlCol="0" anchor="ctr" anchorCtr="0">
            <a:noAutofit/>
          </a:bodyPr>
          <a:lstStyle>
            <a:lvl1pPr algn="r">
              <a:defRPr sz="1000">
                <a:solidFill>
                  <a:schemeClr val="accent1">
                    <a:lumMod val="20000"/>
                    <a:lumOff val="80000"/>
                  </a:schemeClr>
                </a:solidFill>
              </a:defRPr>
            </a:lvl1pPr>
          </a:lstStyle>
          <a:p>
            <a:pPr defTabSz="914400" fontAlgn="auto">
              <a:spcBef>
                <a:spcPts val="0"/>
              </a:spcBef>
              <a:spcAft>
                <a:spcPts val="0"/>
              </a:spcAft>
            </a:pPr>
            <a:fld id="{8D98D633-ED8D-46A5-A15F-C6BCE2A07688}" type="slidenum">
              <a:rPr lang="en-AU" smtClean="0">
                <a:solidFill>
                  <a:srgbClr val="906E3C">
                    <a:lumMod val="20000"/>
                    <a:lumOff val="80000"/>
                  </a:srgbClr>
                </a:solidFill>
                <a:latin typeface="Arial"/>
                <a:ea typeface="+mn-ea"/>
                <a:cs typeface="+mn-cs"/>
              </a:rPr>
              <a:pPr defTabSz="914400" fontAlgn="auto">
                <a:spcBef>
                  <a:spcPts val="0"/>
                </a:spcBef>
                <a:spcAft>
                  <a:spcPts val="0"/>
                </a:spcAft>
              </a:pPr>
              <a:t>‹#›</a:t>
            </a:fld>
            <a:endParaRPr lang="en-AU" dirty="0">
              <a:solidFill>
                <a:srgbClr val="906E3C">
                  <a:lumMod val="20000"/>
                  <a:lumOff val="80000"/>
                </a:srgbClr>
              </a:solidFill>
              <a:latin typeface="Arial"/>
              <a:ea typeface="+mn-ea"/>
              <a:cs typeface="+mn-cs"/>
            </a:endParaRPr>
          </a:p>
        </p:txBody>
      </p:sp>
      <p:pic>
        <p:nvPicPr>
          <p:cNvPr id="9" name="Picture 8" descr="PP_Footer.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798770"/>
            <a:ext cx="9925879" cy="1062000"/>
          </a:xfrm>
          <a:prstGeom prst="rect">
            <a:avLst/>
          </a:prstGeom>
        </p:spPr>
      </p:pic>
    </p:spTree>
    <p:extLst>
      <p:ext uri="{BB962C8B-B14F-4D97-AF65-F5344CB8AC3E}">
        <p14:creationId xmlns:p14="http://schemas.microsoft.com/office/powerpoint/2010/main" val="2877292613"/>
      </p:ext>
    </p:extLst>
  </p:cSld>
  <p:clrMap bg1="lt1" tx1="dk1" bg2="lt2" tx2="dk2" accent1="accent1" accent2="accent2" accent3="accent3" accent4="accent4" accent5="accent5" accent6="accent6" hlink="hlink" folHlink="folHlink"/>
  <p:sldLayoutIdLst>
    <p:sldLayoutId id="2147484757" r:id="rId1"/>
  </p:sldLayoutIdLst>
  <p:hf hdr="0" ftr="0" dt="0"/>
  <p:txStyles>
    <p:titleStyle>
      <a:lvl1pPr algn="l" defTabSz="914400" rtl="0" eaLnBrk="1" latinLnBrk="0" hangingPunct="1">
        <a:lnSpc>
          <a:spcPts val="3200"/>
        </a:lnSpc>
        <a:spcBef>
          <a:spcPct val="0"/>
        </a:spcBef>
        <a:buNone/>
        <a:defRPr sz="2600" b="0" kern="1200">
          <a:solidFill>
            <a:srgbClr val="CA9C6C"/>
          </a:solidFill>
          <a:latin typeface="+mj-lt"/>
          <a:ea typeface="+mj-ea"/>
          <a:cs typeface="+mj-cs"/>
        </a:defRPr>
      </a:lvl1pPr>
    </p:titleStyle>
    <p:bodyStyle>
      <a:lvl1pPr marL="0" indent="0" algn="l" defTabSz="914400" rtl="0" eaLnBrk="1" latinLnBrk="0" hangingPunct="1">
        <a:lnSpc>
          <a:spcPts val="2400"/>
        </a:lnSpc>
        <a:spcBef>
          <a:spcPts val="0"/>
        </a:spcBef>
        <a:spcAft>
          <a:spcPts val="0"/>
        </a:spcAft>
        <a:buFont typeface="Arial" panose="020B0604020202020204" pitchFamily="34" charset="0"/>
        <a:buNone/>
        <a:defRPr sz="1800" b="0" kern="1200">
          <a:solidFill>
            <a:schemeClr val="tx1"/>
          </a:solidFill>
          <a:latin typeface="+mn-lt"/>
          <a:ea typeface="+mn-ea"/>
          <a:cs typeface="+mn-cs"/>
        </a:defRPr>
      </a:lvl1pPr>
      <a:lvl2pPr marL="285750" indent="-285750" algn="l" defTabSz="914400" rtl="0" eaLnBrk="1" latinLnBrk="0" hangingPunct="1">
        <a:lnSpc>
          <a:spcPts val="2400"/>
        </a:lnSpc>
        <a:spcBef>
          <a:spcPts val="1000"/>
        </a:spcBef>
        <a:buClr>
          <a:srgbClr val="CA9C6C"/>
        </a:buClr>
        <a:buFont typeface="Arial" panose="020B0604020202020204" pitchFamily="34" charset="0"/>
        <a:buChar char="•"/>
        <a:defRPr sz="1800" b="0" kern="1200">
          <a:solidFill>
            <a:schemeClr val="tx1"/>
          </a:solidFill>
          <a:latin typeface="+mn-lt"/>
          <a:ea typeface="+mn-ea"/>
          <a:cs typeface="+mn-cs"/>
        </a:defRPr>
      </a:lvl2pPr>
      <a:lvl3pPr marL="538163" indent="-273050" algn="l" defTabSz="914400" rtl="0" eaLnBrk="1" latinLnBrk="0" hangingPunct="1">
        <a:lnSpc>
          <a:spcPts val="2400"/>
        </a:lnSpc>
        <a:spcBef>
          <a:spcPts val="1000"/>
        </a:spcBef>
        <a:buClr>
          <a:schemeClr val="accent2"/>
        </a:buClr>
        <a:buFont typeface="Arial" panose="020B0604020202020204" pitchFamily="34" charset="0"/>
        <a:buChar char="•"/>
        <a:defRPr sz="1800" b="0" kern="1200">
          <a:solidFill>
            <a:schemeClr val="tx1"/>
          </a:solidFill>
          <a:latin typeface="+mn-lt"/>
          <a:ea typeface="+mn-ea"/>
          <a:cs typeface="+mn-cs"/>
        </a:defRPr>
      </a:lvl3pPr>
      <a:lvl4pPr marL="823912" indent="-285750" algn="l" defTabSz="914400" rtl="0" eaLnBrk="1" latinLnBrk="0" hangingPunct="1">
        <a:lnSpc>
          <a:spcPts val="2400"/>
        </a:lnSpc>
        <a:spcBef>
          <a:spcPts val="1000"/>
        </a:spcBef>
        <a:buClr>
          <a:schemeClr val="accent2"/>
        </a:buClr>
        <a:buFont typeface="Arial" panose="020B0604020202020204" pitchFamily="34" charset="0"/>
        <a:buChar char="•"/>
        <a:defRPr sz="1800" b="0" kern="1200">
          <a:solidFill>
            <a:schemeClr val="tx1"/>
          </a:solidFill>
          <a:latin typeface="+mn-lt"/>
          <a:ea typeface="+mn-ea"/>
          <a:cs typeface="+mn-cs"/>
        </a:defRPr>
      </a:lvl4pPr>
      <a:lvl5pPr marL="1074738" indent="-265113" algn="l" defTabSz="914400" rtl="0" eaLnBrk="1" latinLnBrk="0" hangingPunct="1">
        <a:lnSpc>
          <a:spcPts val="2400"/>
        </a:lnSpc>
        <a:spcBef>
          <a:spcPts val="1000"/>
        </a:spcBef>
        <a:buClr>
          <a:schemeClr val="accent2"/>
        </a:buClr>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95" userDrawn="1">
          <p15:clr>
            <a:srgbClr val="F26B43"/>
          </p15:clr>
        </p15:guide>
        <p15:guide id="2" pos="499" userDrawn="1">
          <p15:clr>
            <a:srgbClr val="F26B43"/>
          </p15:clr>
        </p15:guide>
        <p15:guide id="3" orient="horz" pos="859" userDrawn="1">
          <p15:clr>
            <a:srgbClr val="F26B43"/>
          </p15:clr>
        </p15:guide>
        <p15:guide id="4" pos="5261" userDrawn="1">
          <p15:clr>
            <a:srgbClr val="F26B43"/>
          </p15:clr>
        </p15:guide>
        <p15:guide id="5" orient="horz" pos="352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nvPr>
        </p:nvGraphicFramePr>
        <p:xfrm>
          <a:off x="138" y="0"/>
          <a:ext cx="175483" cy="161974"/>
        </p:xfrm>
        <a:graphic>
          <a:graphicData uri="http://schemas.openxmlformats.org/presentationml/2006/ole">
            <mc:AlternateContent xmlns:mc="http://schemas.openxmlformats.org/markup-compatibility/2006">
              <mc:Choice xmlns:v="urn:schemas-microsoft-com:vml" Requires="v">
                <p:oleObj spid="_x0000_s95250"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38" y="0"/>
                        <a:ext cx="175483" cy="161974"/>
                      </a:xfrm>
                      <a:prstGeom prst="rect">
                        <a:avLst/>
                      </a:prstGeom>
                    </p:spPr>
                  </p:pic>
                </p:oleObj>
              </mc:Fallback>
            </mc:AlternateContent>
          </a:graphicData>
        </a:graphic>
      </p:graphicFrame>
      <p:sp>
        <p:nvSpPr>
          <p:cNvPr id="1033" name="doc id"/>
          <p:cNvSpPr>
            <a:spLocks noChangeArrowheads="1"/>
          </p:cNvSpPr>
          <p:nvPr/>
        </p:nvSpPr>
        <p:spPr bwMode="auto">
          <a:xfrm>
            <a:off x="8934176"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09562" fontAlgn="auto">
              <a:spcBef>
                <a:spcPts val="0"/>
              </a:spcBef>
              <a:spcAft>
                <a:spcPts val="0"/>
              </a:spcAft>
            </a:pPr>
            <a:endParaRPr lang="en-US" sz="816" dirty="0">
              <a:solidFill>
                <a:srgbClr val="000000"/>
              </a:solidFill>
              <a:latin typeface="Arial"/>
              <a:ea typeface="+mn-ea"/>
              <a:cs typeface="+mn-cs"/>
            </a:endParaRPr>
          </a:p>
        </p:txBody>
      </p:sp>
      <p:sp>
        <p:nvSpPr>
          <p:cNvPr id="1036" name="Rectangle 286"/>
          <p:cNvSpPr>
            <a:spLocks noGrp="1" noChangeArrowheads="1"/>
          </p:cNvSpPr>
          <p:nvPr>
            <p:ph type="body" idx="1"/>
          </p:nvPr>
        </p:nvSpPr>
        <p:spPr bwMode="auto">
          <a:xfrm>
            <a:off x="1605673" y="1990687"/>
            <a:ext cx="4755582" cy="2512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Text</a:t>
            </a:r>
            <a:endParaRPr lang="en-US" noProof="0" dirty="0"/>
          </a:p>
        </p:txBody>
      </p:sp>
      <p:sp>
        <p:nvSpPr>
          <p:cNvPr id="19" name="Title Placeholder 2"/>
          <p:cNvSpPr>
            <a:spLocks noGrp="1" noChangeArrowheads="1"/>
          </p:cNvSpPr>
          <p:nvPr>
            <p:ph type="title"/>
          </p:nvPr>
        </p:nvSpPr>
        <p:spPr bwMode="auto">
          <a:xfrm>
            <a:off x="131660" y="235586"/>
            <a:ext cx="9526956"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endParaRPr lang="en-US" noProof="0" dirty="0"/>
          </a:p>
        </p:txBody>
      </p:sp>
      <p:sp>
        <p:nvSpPr>
          <p:cNvPr id="10" name="McK 1. On-page tracker" hidden="1"/>
          <p:cNvSpPr>
            <a:spLocks noChangeArrowheads="1"/>
          </p:cNvSpPr>
          <p:nvPr/>
        </p:nvSpPr>
        <p:spPr bwMode="auto">
          <a:xfrm>
            <a:off x="131960" y="27537"/>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auto">
              <a:spcBef>
                <a:spcPts val="0"/>
              </a:spcBef>
              <a:spcAft>
                <a:spcPts val="0"/>
              </a:spcAft>
            </a:pPr>
            <a:r>
              <a:rPr lang="en-US" sz="1428" dirty="0">
                <a:solidFill>
                  <a:srgbClr val="808080"/>
                </a:solidFill>
                <a:latin typeface="Arial"/>
                <a:ea typeface="+mn-ea"/>
                <a:cs typeface="+mn-cs"/>
              </a:rPr>
              <a:t>TRACKER</a:t>
            </a:r>
          </a:p>
        </p:txBody>
      </p:sp>
      <p:sp>
        <p:nvSpPr>
          <p:cNvPr id="11" name="McK 3. Unit of measure" hidden="1"/>
          <p:cNvSpPr txBox="1">
            <a:spLocks noChangeArrowheads="1"/>
          </p:cNvSpPr>
          <p:nvPr/>
        </p:nvSpPr>
        <p:spPr bwMode="auto">
          <a:xfrm>
            <a:off x="131660" y="542633"/>
            <a:ext cx="9526956"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auto">
              <a:spcBef>
                <a:spcPts val="0"/>
              </a:spcBef>
              <a:spcAft>
                <a:spcPts val="0"/>
              </a:spcAft>
              <a:defRPr/>
            </a:pPr>
            <a:r>
              <a:rPr lang="en-US" sz="1632" dirty="0">
                <a:solidFill>
                  <a:srgbClr val="808080"/>
                </a:solidFill>
                <a:latin typeface="Arial"/>
                <a:ea typeface="+mn-ea"/>
                <a:cs typeface="+mn-cs"/>
              </a:rPr>
              <a:t>Unit of measure</a:t>
            </a:r>
          </a:p>
        </p:txBody>
      </p:sp>
      <p:grpSp>
        <p:nvGrpSpPr>
          <p:cNvPr id="12" name="McK Slide Elements" hidden="1"/>
          <p:cNvGrpSpPr>
            <a:grpSpLocks/>
          </p:cNvGrpSpPr>
          <p:nvPr/>
        </p:nvGrpSpPr>
        <p:grpSpPr bwMode="auto">
          <a:xfrm>
            <a:off x="131961" y="6198769"/>
            <a:ext cx="9449743" cy="526418"/>
            <a:chOff x="75" y="3827"/>
            <a:chExt cx="5385" cy="325"/>
          </a:xfrm>
        </p:grpSpPr>
        <p:sp>
          <p:nvSpPr>
            <p:cNvPr id="13" name="McK 4. Footnote"/>
            <p:cNvSpPr txBox="1">
              <a:spLocks noChangeArrowheads="1"/>
            </p:cNvSpPr>
            <p:nvPr/>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auto">
                <a:spcBef>
                  <a:spcPts val="0"/>
                </a:spcBef>
                <a:spcAft>
                  <a:spcPts val="0"/>
                </a:spcAft>
                <a:defRPr/>
              </a:pPr>
              <a:r>
                <a:rPr lang="en-US" sz="1020" dirty="0">
                  <a:solidFill>
                    <a:srgbClr val="000000"/>
                  </a:solidFill>
                  <a:latin typeface="Arial"/>
                  <a:ea typeface="+mn-ea"/>
                  <a:cs typeface="+mn-cs"/>
                </a:rPr>
                <a:t>1 Footnote</a:t>
              </a:r>
            </a:p>
          </p:txBody>
        </p:sp>
        <p:sp>
          <p:nvSpPr>
            <p:cNvPr id="14" name="McK 5. Source"/>
            <p:cNvSpPr>
              <a:spLocks noChangeArrowheads="1"/>
            </p:cNvSpPr>
            <p:nvPr/>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19279" indent="-619279" defTabSz="909562" fontAlgn="auto">
                <a:spcBef>
                  <a:spcPts val="0"/>
                </a:spcBef>
                <a:spcAft>
                  <a:spcPts val="0"/>
                </a:spcAft>
                <a:tabLst>
                  <a:tab pos="622501" algn="l"/>
                </a:tabLst>
              </a:pPr>
              <a:r>
                <a:rPr lang="en-US" sz="1020" dirty="0">
                  <a:solidFill>
                    <a:srgbClr val="000000"/>
                  </a:solidFill>
                  <a:latin typeface="Arial"/>
                  <a:ea typeface="+mn-ea"/>
                  <a:cs typeface="+mn-cs"/>
                </a:rPr>
                <a:t>SOURCE: Source</a:t>
              </a:r>
            </a:p>
          </p:txBody>
        </p:sp>
      </p:grpSp>
      <p:grpSp>
        <p:nvGrpSpPr>
          <p:cNvPr id="15" name="ACET" hidden="1"/>
          <p:cNvGrpSpPr>
            <a:grpSpLocks/>
          </p:cNvGrpSpPr>
          <p:nvPr/>
        </p:nvGrpSpPr>
        <p:grpSpPr bwMode="auto">
          <a:xfrm>
            <a:off x="1605679" y="1072271"/>
            <a:ext cx="4713466" cy="596066"/>
            <a:chOff x="915" y="662"/>
            <a:chExt cx="2686" cy="368"/>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62"/>
              <a:ext cx="2686" cy="36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auto">
                <a:spcBef>
                  <a:spcPts val="0"/>
                </a:spcBef>
                <a:spcAft>
                  <a:spcPts val="0"/>
                </a:spcAft>
              </a:pPr>
              <a:r>
                <a:rPr lang="en-US" sz="1837" b="1" dirty="0">
                  <a:solidFill>
                    <a:srgbClr val="000000"/>
                  </a:solidFill>
                  <a:latin typeface="Arial"/>
                  <a:ea typeface="+mn-ea"/>
                  <a:cs typeface="+mn-cs"/>
                </a:rPr>
                <a:t>Title</a:t>
              </a:r>
            </a:p>
            <a:p>
              <a:pPr defTabSz="914400" fontAlgn="auto">
                <a:spcBef>
                  <a:spcPts val="0"/>
                </a:spcBef>
                <a:spcAft>
                  <a:spcPts val="0"/>
                </a:spcAft>
              </a:pPr>
              <a:r>
                <a:rPr lang="en-US" sz="1837" dirty="0">
                  <a:solidFill>
                    <a:srgbClr val="808080"/>
                  </a:solidFill>
                  <a:latin typeface="Arial"/>
                  <a:ea typeface="+mn-ea"/>
                  <a:cs typeface="+mn-cs"/>
                </a:rPr>
                <a:t>Unit of measure</a:t>
              </a:r>
            </a:p>
          </p:txBody>
        </p:sp>
      </p:grpSp>
    </p:spTree>
    <p:extLst>
      <p:ext uri="{BB962C8B-B14F-4D97-AF65-F5344CB8AC3E}">
        <p14:creationId xmlns:p14="http://schemas.microsoft.com/office/powerpoint/2010/main" val="427493435"/>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Lst>
  <p:hf hdr="0" ftr="0" dt="0"/>
  <p:txStyles>
    <p:titleStyle>
      <a:lvl1pPr algn="l" defTabSz="909562" rtl="0" eaLnBrk="1" fontAlgn="base" hangingPunct="1">
        <a:spcBef>
          <a:spcPct val="0"/>
        </a:spcBef>
        <a:spcAft>
          <a:spcPct val="0"/>
        </a:spcAft>
        <a:tabLst>
          <a:tab pos="274159" algn="l"/>
        </a:tabLst>
        <a:defRPr sz="1939" b="1" baseline="0">
          <a:solidFill>
            <a:schemeClr val="tx2"/>
          </a:solidFill>
          <a:latin typeface="+mj-lt"/>
          <a:ea typeface="+mj-ea"/>
          <a:cs typeface="+mj-cs"/>
        </a:defRPr>
      </a:lvl1pPr>
      <a:lvl2pPr algn="l" defTabSz="909562" rtl="0" eaLnBrk="1" fontAlgn="base" hangingPunct="1">
        <a:spcBef>
          <a:spcPct val="0"/>
        </a:spcBef>
        <a:spcAft>
          <a:spcPct val="0"/>
        </a:spcAft>
        <a:defRPr sz="1939" b="1">
          <a:solidFill>
            <a:schemeClr val="tx2"/>
          </a:solidFill>
          <a:latin typeface="Arial" charset="0"/>
        </a:defRPr>
      </a:lvl2pPr>
      <a:lvl3pPr algn="l" defTabSz="909562" rtl="0" eaLnBrk="1" fontAlgn="base" hangingPunct="1">
        <a:spcBef>
          <a:spcPct val="0"/>
        </a:spcBef>
        <a:spcAft>
          <a:spcPct val="0"/>
        </a:spcAft>
        <a:defRPr sz="1939" b="1">
          <a:solidFill>
            <a:schemeClr val="tx2"/>
          </a:solidFill>
          <a:latin typeface="Arial" charset="0"/>
        </a:defRPr>
      </a:lvl3pPr>
      <a:lvl4pPr algn="l" defTabSz="909562" rtl="0" eaLnBrk="1" fontAlgn="base" hangingPunct="1">
        <a:spcBef>
          <a:spcPct val="0"/>
        </a:spcBef>
        <a:spcAft>
          <a:spcPct val="0"/>
        </a:spcAft>
        <a:defRPr sz="1939" b="1">
          <a:solidFill>
            <a:schemeClr val="tx2"/>
          </a:solidFill>
          <a:latin typeface="Arial" charset="0"/>
        </a:defRPr>
      </a:lvl4pPr>
      <a:lvl5pPr algn="l" defTabSz="909562" rtl="0" eaLnBrk="1" fontAlgn="base" hangingPunct="1">
        <a:spcBef>
          <a:spcPct val="0"/>
        </a:spcBef>
        <a:spcAft>
          <a:spcPct val="0"/>
        </a:spcAft>
        <a:defRPr sz="1939" b="1">
          <a:solidFill>
            <a:schemeClr val="tx2"/>
          </a:solidFill>
          <a:latin typeface="Arial" charset="0"/>
        </a:defRPr>
      </a:lvl5pPr>
      <a:lvl6pPr marL="464431" algn="l" defTabSz="909562" rtl="0" eaLnBrk="1" fontAlgn="base" hangingPunct="1">
        <a:spcBef>
          <a:spcPct val="0"/>
        </a:spcBef>
        <a:spcAft>
          <a:spcPct val="0"/>
        </a:spcAft>
        <a:defRPr sz="1939" b="1">
          <a:solidFill>
            <a:schemeClr val="tx2"/>
          </a:solidFill>
          <a:latin typeface="Arial" charset="0"/>
        </a:defRPr>
      </a:lvl6pPr>
      <a:lvl7pPr marL="928914" algn="l" defTabSz="909562" rtl="0" eaLnBrk="1" fontAlgn="base" hangingPunct="1">
        <a:spcBef>
          <a:spcPct val="0"/>
        </a:spcBef>
        <a:spcAft>
          <a:spcPct val="0"/>
        </a:spcAft>
        <a:defRPr sz="1939" b="1">
          <a:solidFill>
            <a:schemeClr val="tx2"/>
          </a:solidFill>
          <a:latin typeface="Arial" charset="0"/>
        </a:defRPr>
      </a:lvl7pPr>
      <a:lvl8pPr marL="1393377" algn="l" defTabSz="909562" rtl="0" eaLnBrk="1" fontAlgn="base" hangingPunct="1">
        <a:spcBef>
          <a:spcPct val="0"/>
        </a:spcBef>
        <a:spcAft>
          <a:spcPct val="0"/>
        </a:spcAft>
        <a:defRPr sz="1939" b="1">
          <a:solidFill>
            <a:schemeClr val="tx2"/>
          </a:solidFill>
          <a:latin typeface="Arial" charset="0"/>
        </a:defRPr>
      </a:lvl8pPr>
      <a:lvl9pPr marL="1857831" algn="l" defTabSz="909562" rtl="0" eaLnBrk="1" fontAlgn="base" hangingPunct="1">
        <a:spcBef>
          <a:spcPct val="0"/>
        </a:spcBef>
        <a:spcAft>
          <a:spcPct val="0"/>
        </a:spcAft>
        <a:defRPr sz="1939" b="1">
          <a:solidFill>
            <a:schemeClr val="tx2"/>
          </a:solidFill>
          <a:latin typeface="Arial" charset="0"/>
        </a:defRPr>
      </a:lvl9pPr>
    </p:titleStyle>
    <p:bodyStyle>
      <a:lvl1pPr marL="0" indent="0" algn="l" defTabSz="909562" rtl="0" eaLnBrk="1" fontAlgn="base" hangingPunct="1">
        <a:spcBef>
          <a:spcPct val="0"/>
        </a:spcBef>
        <a:spcAft>
          <a:spcPct val="0"/>
        </a:spcAft>
        <a:buClr>
          <a:schemeClr val="tx2"/>
        </a:buClr>
        <a:defRPr sz="1632" baseline="0">
          <a:solidFill>
            <a:schemeClr val="tx1"/>
          </a:solidFill>
          <a:latin typeface="+mn-lt"/>
          <a:ea typeface="+mn-ea"/>
          <a:cs typeface="+mn-cs"/>
        </a:defRPr>
      </a:lvl1pPr>
      <a:lvl2pPr marL="196751" indent="-195140" algn="l" defTabSz="909562" rtl="0" eaLnBrk="1" fontAlgn="base" hangingPunct="1">
        <a:spcBef>
          <a:spcPct val="0"/>
        </a:spcBef>
        <a:spcAft>
          <a:spcPct val="0"/>
        </a:spcAft>
        <a:buClr>
          <a:schemeClr val="tx2"/>
        </a:buClr>
        <a:buSzPct val="125000"/>
        <a:buFont typeface="Arial" charset="0"/>
        <a:buChar char="▪"/>
        <a:defRPr sz="1632" baseline="0">
          <a:solidFill>
            <a:schemeClr val="tx1"/>
          </a:solidFill>
          <a:latin typeface="+mn-lt"/>
        </a:defRPr>
      </a:lvl2pPr>
      <a:lvl3pPr marL="464431" indent="-266097" algn="l" defTabSz="909562"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3pPr>
      <a:lvl4pPr marL="624115" indent="-158050" algn="l" defTabSz="909562"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4pPr>
      <a:lvl5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5pPr>
      <a:lvl6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28914" rtl="0" eaLnBrk="1" latinLnBrk="0" hangingPunct="1">
        <a:defRPr sz="1837" kern="1200">
          <a:solidFill>
            <a:schemeClr val="tx1"/>
          </a:solidFill>
          <a:latin typeface="+mn-lt"/>
          <a:ea typeface="+mn-ea"/>
          <a:cs typeface="+mn-cs"/>
        </a:defRPr>
      </a:lvl1pPr>
      <a:lvl2pPr marL="464431" algn="l" defTabSz="928914" rtl="0" eaLnBrk="1" latinLnBrk="0" hangingPunct="1">
        <a:defRPr sz="1837" kern="1200">
          <a:solidFill>
            <a:schemeClr val="tx1"/>
          </a:solidFill>
          <a:latin typeface="+mn-lt"/>
          <a:ea typeface="+mn-ea"/>
          <a:cs typeface="+mn-cs"/>
        </a:defRPr>
      </a:lvl2pPr>
      <a:lvl3pPr marL="928914" algn="l" defTabSz="928914" rtl="0" eaLnBrk="1" latinLnBrk="0" hangingPunct="1">
        <a:defRPr sz="1837" kern="1200">
          <a:solidFill>
            <a:schemeClr val="tx1"/>
          </a:solidFill>
          <a:latin typeface="+mn-lt"/>
          <a:ea typeface="+mn-ea"/>
          <a:cs typeface="+mn-cs"/>
        </a:defRPr>
      </a:lvl3pPr>
      <a:lvl4pPr marL="1393377" algn="l" defTabSz="928914" rtl="0" eaLnBrk="1" latinLnBrk="0" hangingPunct="1">
        <a:defRPr sz="1837" kern="1200">
          <a:solidFill>
            <a:schemeClr val="tx1"/>
          </a:solidFill>
          <a:latin typeface="+mn-lt"/>
          <a:ea typeface="+mn-ea"/>
          <a:cs typeface="+mn-cs"/>
        </a:defRPr>
      </a:lvl4pPr>
      <a:lvl5pPr marL="1857831" algn="l" defTabSz="928914" rtl="0" eaLnBrk="1" latinLnBrk="0" hangingPunct="1">
        <a:defRPr sz="1837" kern="1200">
          <a:solidFill>
            <a:schemeClr val="tx1"/>
          </a:solidFill>
          <a:latin typeface="+mn-lt"/>
          <a:ea typeface="+mn-ea"/>
          <a:cs typeface="+mn-cs"/>
        </a:defRPr>
      </a:lvl5pPr>
      <a:lvl6pPr marL="2322290" algn="l" defTabSz="928914" rtl="0" eaLnBrk="1" latinLnBrk="0" hangingPunct="1">
        <a:defRPr sz="1837" kern="1200">
          <a:solidFill>
            <a:schemeClr val="tx1"/>
          </a:solidFill>
          <a:latin typeface="+mn-lt"/>
          <a:ea typeface="+mn-ea"/>
          <a:cs typeface="+mn-cs"/>
        </a:defRPr>
      </a:lvl6pPr>
      <a:lvl7pPr marL="2786746" algn="l" defTabSz="928914" rtl="0" eaLnBrk="1" latinLnBrk="0" hangingPunct="1">
        <a:defRPr sz="1837" kern="1200">
          <a:solidFill>
            <a:schemeClr val="tx1"/>
          </a:solidFill>
          <a:latin typeface="+mn-lt"/>
          <a:ea typeface="+mn-ea"/>
          <a:cs typeface="+mn-cs"/>
        </a:defRPr>
      </a:lvl7pPr>
      <a:lvl8pPr marL="3251206" algn="l" defTabSz="928914" rtl="0" eaLnBrk="1" latinLnBrk="0" hangingPunct="1">
        <a:defRPr sz="1837" kern="1200">
          <a:solidFill>
            <a:schemeClr val="tx1"/>
          </a:solidFill>
          <a:latin typeface="+mn-lt"/>
          <a:ea typeface="+mn-ea"/>
          <a:cs typeface="+mn-cs"/>
        </a:defRPr>
      </a:lvl8pPr>
      <a:lvl9pPr marL="3715665" algn="l" defTabSz="928914" rtl="0" eaLnBrk="1" latinLnBrk="0" hangingPunct="1">
        <a:defRPr sz="183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nvPr>
        </p:nvGraphicFramePr>
        <p:xfrm>
          <a:off x="138" y="0"/>
          <a:ext cx="175483" cy="161974"/>
        </p:xfrm>
        <a:graphic>
          <a:graphicData uri="http://schemas.openxmlformats.org/presentationml/2006/ole">
            <mc:AlternateContent xmlns:mc="http://schemas.openxmlformats.org/markup-compatibility/2006">
              <mc:Choice xmlns:v="urn:schemas-microsoft-com:vml" Requires="v">
                <p:oleObj spid="_x0000_s10241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38" y="0"/>
                        <a:ext cx="175483" cy="161974"/>
                      </a:xfrm>
                      <a:prstGeom prst="rect">
                        <a:avLst/>
                      </a:prstGeom>
                    </p:spPr>
                  </p:pic>
                </p:oleObj>
              </mc:Fallback>
            </mc:AlternateContent>
          </a:graphicData>
        </a:graphic>
      </p:graphicFrame>
      <p:sp>
        <p:nvSpPr>
          <p:cNvPr id="1033" name="doc id"/>
          <p:cNvSpPr>
            <a:spLocks noChangeArrowheads="1"/>
          </p:cNvSpPr>
          <p:nvPr/>
        </p:nvSpPr>
        <p:spPr bwMode="auto">
          <a:xfrm>
            <a:off x="8934176"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09562" fontAlgn="auto">
              <a:spcBef>
                <a:spcPts val="0"/>
              </a:spcBef>
              <a:spcAft>
                <a:spcPts val="0"/>
              </a:spcAft>
            </a:pPr>
            <a:endParaRPr lang="en-US" sz="816" dirty="0">
              <a:solidFill>
                <a:srgbClr val="000000"/>
              </a:solidFill>
              <a:latin typeface="Arial"/>
              <a:ea typeface="+mn-ea"/>
              <a:cs typeface="+mn-cs"/>
            </a:endParaRPr>
          </a:p>
        </p:txBody>
      </p:sp>
      <p:sp>
        <p:nvSpPr>
          <p:cNvPr id="1036" name="Rectangle 286"/>
          <p:cNvSpPr>
            <a:spLocks noGrp="1" noChangeArrowheads="1"/>
          </p:cNvSpPr>
          <p:nvPr>
            <p:ph type="body" idx="1"/>
          </p:nvPr>
        </p:nvSpPr>
        <p:spPr bwMode="auto">
          <a:xfrm>
            <a:off x="1605673" y="1990687"/>
            <a:ext cx="4755582" cy="2512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Text</a:t>
            </a:r>
            <a:endParaRPr lang="en-US" noProof="0" dirty="0"/>
          </a:p>
        </p:txBody>
      </p:sp>
      <p:sp>
        <p:nvSpPr>
          <p:cNvPr id="19" name="Title Placeholder 2"/>
          <p:cNvSpPr>
            <a:spLocks noGrp="1" noChangeArrowheads="1"/>
          </p:cNvSpPr>
          <p:nvPr>
            <p:ph type="title"/>
          </p:nvPr>
        </p:nvSpPr>
        <p:spPr bwMode="auto">
          <a:xfrm>
            <a:off x="131660" y="235586"/>
            <a:ext cx="9526956"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endParaRPr lang="en-US" noProof="0" dirty="0"/>
          </a:p>
        </p:txBody>
      </p:sp>
      <p:sp>
        <p:nvSpPr>
          <p:cNvPr id="10" name="McK 1. On-page tracker" hidden="1"/>
          <p:cNvSpPr>
            <a:spLocks noChangeArrowheads="1"/>
          </p:cNvSpPr>
          <p:nvPr/>
        </p:nvSpPr>
        <p:spPr bwMode="auto">
          <a:xfrm>
            <a:off x="131960" y="27537"/>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auto">
              <a:spcBef>
                <a:spcPts val="0"/>
              </a:spcBef>
              <a:spcAft>
                <a:spcPts val="0"/>
              </a:spcAft>
            </a:pPr>
            <a:r>
              <a:rPr lang="en-US" sz="1428" dirty="0">
                <a:solidFill>
                  <a:srgbClr val="808080"/>
                </a:solidFill>
                <a:latin typeface="Arial"/>
                <a:ea typeface="+mn-ea"/>
                <a:cs typeface="+mn-cs"/>
              </a:rPr>
              <a:t>TRACKER</a:t>
            </a:r>
          </a:p>
        </p:txBody>
      </p:sp>
      <p:sp>
        <p:nvSpPr>
          <p:cNvPr id="11" name="McK 3. Unit of measure" hidden="1"/>
          <p:cNvSpPr txBox="1">
            <a:spLocks noChangeArrowheads="1"/>
          </p:cNvSpPr>
          <p:nvPr/>
        </p:nvSpPr>
        <p:spPr bwMode="auto">
          <a:xfrm>
            <a:off x="131660" y="542633"/>
            <a:ext cx="9526956"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auto">
              <a:spcBef>
                <a:spcPts val="0"/>
              </a:spcBef>
              <a:spcAft>
                <a:spcPts val="0"/>
              </a:spcAft>
              <a:defRPr/>
            </a:pPr>
            <a:r>
              <a:rPr lang="en-US" sz="1632" dirty="0">
                <a:solidFill>
                  <a:srgbClr val="808080"/>
                </a:solidFill>
                <a:latin typeface="Arial"/>
                <a:ea typeface="+mn-ea"/>
                <a:cs typeface="+mn-cs"/>
              </a:rPr>
              <a:t>Unit of measure</a:t>
            </a:r>
          </a:p>
        </p:txBody>
      </p:sp>
      <p:grpSp>
        <p:nvGrpSpPr>
          <p:cNvPr id="12" name="McK Slide Elements" hidden="1"/>
          <p:cNvGrpSpPr>
            <a:grpSpLocks/>
          </p:cNvGrpSpPr>
          <p:nvPr/>
        </p:nvGrpSpPr>
        <p:grpSpPr bwMode="auto">
          <a:xfrm>
            <a:off x="131961" y="6198769"/>
            <a:ext cx="9449743" cy="526418"/>
            <a:chOff x="75" y="3827"/>
            <a:chExt cx="5385" cy="325"/>
          </a:xfrm>
        </p:grpSpPr>
        <p:sp>
          <p:nvSpPr>
            <p:cNvPr id="13" name="McK 4. Footnote"/>
            <p:cNvSpPr txBox="1">
              <a:spLocks noChangeArrowheads="1"/>
            </p:cNvSpPr>
            <p:nvPr/>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auto">
                <a:spcBef>
                  <a:spcPts val="0"/>
                </a:spcBef>
                <a:spcAft>
                  <a:spcPts val="0"/>
                </a:spcAft>
                <a:defRPr/>
              </a:pPr>
              <a:r>
                <a:rPr lang="en-US" sz="1020" dirty="0">
                  <a:solidFill>
                    <a:srgbClr val="000000"/>
                  </a:solidFill>
                  <a:latin typeface="Arial"/>
                  <a:ea typeface="+mn-ea"/>
                  <a:cs typeface="+mn-cs"/>
                </a:rPr>
                <a:t>1 Footnote</a:t>
              </a:r>
            </a:p>
          </p:txBody>
        </p:sp>
        <p:sp>
          <p:nvSpPr>
            <p:cNvPr id="14" name="McK 5. Source"/>
            <p:cNvSpPr>
              <a:spLocks noChangeArrowheads="1"/>
            </p:cNvSpPr>
            <p:nvPr/>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19279" indent="-619279" defTabSz="909562" fontAlgn="auto">
                <a:spcBef>
                  <a:spcPts val="0"/>
                </a:spcBef>
                <a:spcAft>
                  <a:spcPts val="0"/>
                </a:spcAft>
                <a:tabLst>
                  <a:tab pos="622501" algn="l"/>
                </a:tabLst>
              </a:pPr>
              <a:r>
                <a:rPr lang="en-US" sz="1020" dirty="0">
                  <a:solidFill>
                    <a:srgbClr val="000000"/>
                  </a:solidFill>
                  <a:latin typeface="Arial"/>
                  <a:ea typeface="+mn-ea"/>
                  <a:cs typeface="+mn-cs"/>
                </a:rPr>
                <a:t>SOURCE: Source</a:t>
              </a:r>
            </a:p>
          </p:txBody>
        </p:sp>
      </p:grpSp>
      <p:grpSp>
        <p:nvGrpSpPr>
          <p:cNvPr id="15" name="ACET" hidden="1"/>
          <p:cNvGrpSpPr>
            <a:grpSpLocks/>
          </p:cNvGrpSpPr>
          <p:nvPr/>
        </p:nvGrpSpPr>
        <p:grpSpPr bwMode="auto">
          <a:xfrm>
            <a:off x="1605679" y="1072271"/>
            <a:ext cx="4713466" cy="596066"/>
            <a:chOff x="915" y="662"/>
            <a:chExt cx="2686" cy="368"/>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62"/>
              <a:ext cx="2686" cy="36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auto">
                <a:spcBef>
                  <a:spcPts val="0"/>
                </a:spcBef>
                <a:spcAft>
                  <a:spcPts val="0"/>
                </a:spcAft>
              </a:pPr>
              <a:r>
                <a:rPr lang="en-US" sz="1837" b="1" dirty="0">
                  <a:solidFill>
                    <a:srgbClr val="000000"/>
                  </a:solidFill>
                  <a:latin typeface="Arial"/>
                  <a:ea typeface="+mn-ea"/>
                  <a:cs typeface="+mn-cs"/>
                </a:rPr>
                <a:t>Title</a:t>
              </a:r>
            </a:p>
            <a:p>
              <a:pPr defTabSz="914400" fontAlgn="auto">
                <a:spcBef>
                  <a:spcPts val="0"/>
                </a:spcBef>
                <a:spcAft>
                  <a:spcPts val="0"/>
                </a:spcAft>
              </a:pPr>
              <a:r>
                <a:rPr lang="en-US" sz="1837" dirty="0">
                  <a:solidFill>
                    <a:srgbClr val="808080"/>
                  </a:solidFill>
                  <a:latin typeface="Arial"/>
                  <a:ea typeface="+mn-ea"/>
                  <a:cs typeface="+mn-cs"/>
                </a:rPr>
                <a:t>Unit of measure</a:t>
              </a:r>
            </a:p>
          </p:txBody>
        </p:sp>
      </p:grpSp>
    </p:spTree>
    <p:extLst>
      <p:ext uri="{BB962C8B-B14F-4D97-AF65-F5344CB8AC3E}">
        <p14:creationId xmlns:p14="http://schemas.microsoft.com/office/powerpoint/2010/main" val="1851761996"/>
      </p:ext>
    </p:extLst>
  </p:cSld>
  <p:clrMap bg1="lt1" tx1="dk1" bg2="lt2" tx2="dk2" accent1="accent1" accent2="accent2" accent3="accent3" accent4="accent4" accent5="accent5" accent6="accent6" hlink="hlink" folHlink="folHlink"/>
  <p:sldLayoutIdLst>
    <p:sldLayoutId id="2147484717" r:id="rId1"/>
    <p:sldLayoutId id="2147484718" r:id="rId2"/>
  </p:sldLayoutIdLst>
  <p:hf hdr="0" ftr="0" dt="0"/>
  <p:txStyles>
    <p:titleStyle>
      <a:lvl1pPr algn="l" defTabSz="909562" rtl="0" eaLnBrk="1" fontAlgn="base" hangingPunct="1">
        <a:spcBef>
          <a:spcPct val="0"/>
        </a:spcBef>
        <a:spcAft>
          <a:spcPct val="0"/>
        </a:spcAft>
        <a:tabLst>
          <a:tab pos="274159" algn="l"/>
        </a:tabLst>
        <a:defRPr sz="1939" b="1" baseline="0">
          <a:solidFill>
            <a:schemeClr val="tx2"/>
          </a:solidFill>
          <a:latin typeface="+mj-lt"/>
          <a:ea typeface="+mj-ea"/>
          <a:cs typeface="+mj-cs"/>
        </a:defRPr>
      </a:lvl1pPr>
      <a:lvl2pPr algn="l" defTabSz="909562" rtl="0" eaLnBrk="1" fontAlgn="base" hangingPunct="1">
        <a:spcBef>
          <a:spcPct val="0"/>
        </a:spcBef>
        <a:spcAft>
          <a:spcPct val="0"/>
        </a:spcAft>
        <a:defRPr sz="1939" b="1">
          <a:solidFill>
            <a:schemeClr val="tx2"/>
          </a:solidFill>
          <a:latin typeface="Arial" charset="0"/>
        </a:defRPr>
      </a:lvl2pPr>
      <a:lvl3pPr algn="l" defTabSz="909562" rtl="0" eaLnBrk="1" fontAlgn="base" hangingPunct="1">
        <a:spcBef>
          <a:spcPct val="0"/>
        </a:spcBef>
        <a:spcAft>
          <a:spcPct val="0"/>
        </a:spcAft>
        <a:defRPr sz="1939" b="1">
          <a:solidFill>
            <a:schemeClr val="tx2"/>
          </a:solidFill>
          <a:latin typeface="Arial" charset="0"/>
        </a:defRPr>
      </a:lvl3pPr>
      <a:lvl4pPr algn="l" defTabSz="909562" rtl="0" eaLnBrk="1" fontAlgn="base" hangingPunct="1">
        <a:spcBef>
          <a:spcPct val="0"/>
        </a:spcBef>
        <a:spcAft>
          <a:spcPct val="0"/>
        </a:spcAft>
        <a:defRPr sz="1939" b="1">
          <a:solidFill>
            <a:schemeClr val="tx2"/>
          </a:solidFill>
          <a:latin typeface="Arial" charset="0"/>
        </a:defRPr>
      </a:lvl4pPr>
      <a:lvl5pPr algn="l" defTabSz="909562" rtl="0" eaLnBrk="1" fontAlgn="base" hangingPunct="1">
        <a:spcBef>
          <a:spcPct val="0"/>
        </a:spcBef>
        <a:spcAft>
          <a:spcPct val="0"/>
        </a:spcAft>
        <a:defRPr sz="1939" b="1">
          <a:solidFill>
            <a:schemeClr val="tx2"/>
          </a:solidFill>
          <a:latin typeface="Arial" charset="0"/>
        </a:defRPr>
      </a:lvl5pPr>
      <a:lvl6pPr marL="464431" algn="l" defTabSz="909562" rtl="0" eaLnBrk="1" fontAlgn="base" hangingPunct="1">
        <a:spcBef>
          <a:spcPct val="0"/>
        </a:spcBef>
        <a:spcAft>
          <a:spcPct val="0"/>
        </a:spcAft>
        <a:defRPr sz="1939" b="1">
          <a:solidFill>
            <a:schemeClr val="tx2"/>
          </a:solidFill>
          <a:latin typeface="Arial" charset="0"/>
        </a:defRPr>
      </a:lvl6pPr>
      <a:lvl7pPr marL="928914" algn="l" defTabSz="909562" rtl="0" eaLnBrk="1" fontAlgn="base" hangingPunct="1">
        <a:spcBef>
          <a:spcPct val="0"/>
        </a:spcBef>
        <a:spcAft>
          <a:spcPct val="0"/>
        </a:spcAft>
        <a:defRPr sz="1939" b="1">
          <a:solidFill>
            <a:schemeClr val="tx2"/>
          </a:solidFill>
          <a:latin typeface="Arial" charset="0"/>
        </a:defRPr>
      </a:lvl7pPr>
      <a:lvl8pPr marL="1393377" algn="l" defTabSz="909562" rtl="0" eaLnBrk="1" fontAlgn="base" hangingPunct="1">
        <a:spcBef>
          <a:spcPct val="0"/>
        </a:spcBef>
        <a:spcAft>
          <a:spcPct val="0"/>
        </a:spcAft>
        <a:defRPr sz="1939" b="1">
          <a:solidFill>
            <a:schemeClr val="tx2"/>
          </a:solidFill>
          <a:latin typeface="Arial" charset="0"/>
        </a:defRPr>
      </a:lvl8pPr>
      <a:lvl9pPr marL="1857831" algn="l" defTabSz="909562" rtl="0" eaLnBrk="1" fontAlgn="base" hangingPunct="1">
        <a:spcBef>
          <a:spcPct val="0"/>
        </a:spcBef>
        <a:spcAft>
          <a:spcPct val="0"/>
        </a:spcAft>
        <a:defRPr sz="1939" b="1">
          <a:solidFill>
            <a:schemeClr val="tx2"/>
          </a:solidFill>
          <a:latin typeface="Arial" charset="0"/>
        </a:defRPr>
      </a:lvl9pPr>
    </p:titleStyle>
    <p:bodyStyle>
      <a:lvl1pPr marL="0" indent="0" algn="l" defTabSz="909562" rtl="0" eaLnBrk="1" fontAlgn="base" hangingPunct="1">
        <a:spcBef>
          <a:spcPct val="0"/>
        </a:spcBef>
        <a:spcAft>
          <a:spcPct val="0"/>
        </a:spcAft>
        <a:buClr>
          <a:schemeClr val="tx2"/>
        </a:buClr>
        <a:defRPr sz="1632" baseline="0">
          <a:solidFill>
            <a:schemeClr val="tx1"/>
          </a:solidFill>
          <a:latin typeface="+mn-lt"/>
          <a:ea typeface="+mn-ea"/>
          <a:cs typeface="+mn-cs"/>
        </a:defRPr>
      </a:lvl1pPr>
      <a:lvl2pPr marL="196751" indent="-195140" algn="l" defTabSz="909562" rtl="0" eaLnBrk="1" fontAlgn="base" hangingPunct="1">
        <a:spcBef>
          <a:spcPct val="0"/>
        </a:spcBef>
        <a:spcAft>
          <a:spcPct val="0"/>
        </a:spcAft>
        <a:buClr>
          <a:schemeClr val="tx2"/>
        </a:buClr>
        <a:buSzPct val="125000"/>
        <a:buFont typeface="Arial" charset="0"/>
        <a:buChar char="▪"/>
        <a:defRPr sz="1632" baseline="0">
          <a:solidFill>
            <a:schemeClr val="tx1"/>
          </a:solidFill>
          <a:latin typeface="+mn-lt"/>
        </a:defRPr>
      </a:lvl2pPr>
      <a:lvl3pPr marL="464431" indent="-266097" algn="l" defTabSz="909562"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3pPr>
      <a:lvl4pPr marL="624115" indent="-158050" algn="l" defTabSz="909562"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4pPr>
      <a:lvl5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5pPr>
      <a:lvl6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1712" indent="-132241" algn="l" defTabSz="909562"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28914" rtl="0" eaLnBrk="1" latinLnBrk="0" hangingPunct="1">
        <a:defRPr sz="1837" kern="1200">
          <a:solidFill>
            <a:schemeClr val="tx1"/>
          </a:solidFill>
          <a:latin typeface="+mn-lt"/>
          <a:ea typeface="+mn-ea"/>
          <a:cs typeface="+mn-cs"/>
        </a:defRPr>
      </a:lvl1pPr>
      <a:lvl2pPr marL="464431" algn="l" defTabSz="928914" rtl="0" eaLnBrk="1" latinLnBrk="0" hangingPunct="1">
        <a:defRPr sz="1837" kern="1200">
          <a:solidFill>
            <a:schemeClr val="tx1"/>
          </a:solidFill>
          <a:latin typeface="+mn-lt"/>
          <a:ea typeface="+mn-ea"/>
          <a:cs typeface="+mn-cs"/>
        </a:defRPr>
      </a:lvl2pPr>
      <a:lvl3pPr marL="928914" algn="l" defTabSz="928914" rtl="0" eaLnBrk="1" latinLnBrk="0" hangingPunct="1">
        <a:defRPr sz="1837" kern="1200">
          <a:solidFill>
            <a:schemeClr val="tx1"/>
          </a:solidFill>
          <a:latin typeface="+mn-lt"/>
          <a:ea typeface="+mn-ea"/>
          <a:cs typeface="+mn-cs"/>
        </a:defRPr>
      </a:lvl3pPr>
      <a:lvl4pPr marL="1393377" algn="l" defTabSz="928914" rtl="0" eaLnBrk="1" latinLnBrk="0" hangingPunct="1">
        <a:defRPr sz="1837" kern="1200">
          <a:solidFill>
            <a:schemeClr val="tx1"/>
          </a:solidFill>
          <a:latin typeface="+mn-lt"/>
          <a:ea typeface="+mn-ea"/>
          <a:cs typeface="+mn-cs"/>
        </a:defRPr>
      </a:lvl4pPr>
      <a:lvl5pPr marL="1857831" algn="l" defTabSz="928914" rtl="0" eaLnBrk="1" latinLnBrk="0" hangingPunct="1">
        <a:defRPr sz="1837" kern="1200">
          <a:solidFill>
            <a:schemeClr val="tx1"/>
          </a:solidFill>
          <a:latin typeface="+mn-lt"/>
          <a:ea typeface="+mn-ea"/>
          <a:cs typeface="+mn-cs"/>
        </a:defRPr>
      </a:lvl5pPr>
      <a:lvl6pPr marL="2322290" algn="l" defTabSz="928914" rtl="0" eaLnBrk="1" latinLnBrk="0" hangingPunct="1">
        <a:defRPr sz="1837" kern="1200">
          <a:solidFill>
            <a:schemeClr val="tx1"/>
          </a:solidFill>
          <a:latin typeface="+mn-lt"/>
          <a:ea typeface="+mn-ea"/>
          <a:cs typeface="+mn-cs"/>
        </a:defRPr>
      </a:lvl6pPr>
      <a:lvl7pPr marL="2786746" algn="l" defTabSz="928914" rtl="0" eaLnBrk="1" latinLnBrk="0" hangingPunct="1">
        <a:defRPr sz="1837" kern="1200">
          <a:solidFill>
            <a:schemeClr val="tx1"/>
          </a:solidFill>
          <a:latin typeface="+mn-lt"/>
          <a:ea typeface="+mn-ea"/>
          <a:cs typeface="+mn-cs"/>
        </a:defRPr>
      </a:lvl7pPr>
      <a:lvl8pPr marL="3251206" algn="l" defTabSz="928914" rtl="0" eaLnBrk="1" latinLnBrk="0" hangingPunct="1">
        <a:defRPr sz="1837" kern="1200">
          <a:solidFill>
            <a:schemeClr val="tx1"/>
          </a:solidFill>
          <a:latin typeface="+mn-lt"/>
          <a:ea typeface="+mn-ea"/>
          <a:cs typeface="+mn-cs"/>
        </a:defRPr>
      </a:lvl8pPr>
      <a:lvl9pPr marL="3715665" algn="l" defTabSz="928914" rtl="0" eaLnBrk="1" latinLnBrk="0" hangingPunct="1">
        <a:defRPr sz="183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DD7CF-5807-4BE5-BEE2-8C792BCDB34B}"/>
              </a:ext>
            </a:extLst>
          </p:cNvPr>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B181F8-C899-455D-8CFC-2D2377937181}"/>
              </a:ext>
            </a:extLst>
          </p:cNvPr>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4DDC1A-B58B-4101-B09C-EF94AEDA21CC}"/>
              </a:ext>
            </a:extLst>
          </p:cNvPr>
          <p:cNvSpPr>
            <a:spLocks noGrp="1"/>
          </p:cNvSpPr>
          <p:nvPr>
            <p:ph type="dt" sz="half" idx="2"/>
          </p:nvPr>
        </p:nvSpPr>
        <p:spPr>
          <a:xfrm>
            <a:off x="681038" y="6356389"/>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FD511607-D83F-4484-9AE1-3025950DAEE6}" type="datetimeFigureOut">
              <a:rPr lang="en-AU" smtClean="0">
                <a:solidFill>
                  <a:prstClr val="black">
                    <a:tint val="75000"/>
                  </a:prstClr>
                </a:solidFill>
                <a:latin typeface="Calibri" panose="020F0502020204030204"/>
                <a:ea typeface="+mn-ea"/>
                <a:cs typeface="+mn-cs"/>
              </a:rPr>
              <a:pPr defTabSz="914400" fontAlgn="auto">
                <a:spcBef>
                  <a:spcPts val="0"/>
                </a:spcBef>
                <a:spcAft>
                  <a:spcPts val="0"/>
                </a:spcAft>
              </a:pPr>
              <a:t>19/03/2018</a:t>
            </a:fld>
            <a:endParaRPr lang="en-AU">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7E8B09-F759-4381-99E1-547FF26BEB65}"/>
              </a:ext>
            </a:extLst>
          </p:cNvPr>
          <p:cNvSpPr>
            <a:spLocks noGrp="1"/>
          </p:cNvSpPr>
          <p:nvPr>
            <p:ph type="ftr" sz="quarter" idx="3"/>
          </p:nvPr>
        </p:nvSpPr>
        <p:spPr>
          <a:xfrm>
            <a:off x="3281369" y="6356389"/>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AU">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5D6538C-AD29-4285-A615-AB900EA4143F}"/>
              </a:ext>
            </a:extLst>
          </p:cNvPr>
          <p:cNvSpPr>
            <a:spLocks noGrp="1"/>
          </p:cNvSpPr>
          <p:nvPr>
            <p:ph type="sldNum" sz="quarter" idx="4"/>
          </p:nvPr>
        </p:nvSpPr>
        <p:spPr>
          <a:xfrm>
            <a:off x="6996113" y="6356389"/>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44B007F3-3E59-478A-9B2C-2A2DC18CA8C0}" type="slidenum">
              <a:rPr lang="en-AU" smtClean="0">
                <a:solidFill>
                  <a:prstClr val="black">
                    <a:tint val="75000"/>
                  </a:prstClr>
                </a:solidFill>
                <a:latin typeface="Calibri" panose="020F0502020204030204"/>
                <a:ea typeface="+mn-ea"/>
                <a:cs typeface="+mn-cs"/>
              </a:rPr>
              <a:pPr defTabSz="914400" fontAlgn="auto">
                <a:spcBef>
                  <a:spcPts val="0"/>
                </a:spcBef>
                <a:spcAft>
                  <a:spcPts val="0"/>
                </a:spcAft>
              </a:pPr>
              <a:t>‹#›</a:t>
            </a:fld>
            <a:endParaRPr lang="en-AU">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0242279"/>
      </p:ext>
    </p:extLst>
  </p:cSld>
  <p:clrMap bg1="lt1" tx1="dk1" bg2="lt2" tx2="dk2" accent1="accent1" accent2="accent2" accent3="accent3" accent4="accent4" accent5="accent5" accent6="accent6" hlink="hlink" folHlink="folHlink"/>
  <p:sldLayoutIdLst>
    <p:sldLayoutId id="2147484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hyperlink" Target="http://hronlineph.com/2012/02/25/from-the-web-third-press-release-of-the-asean-commission-on-the-promotion-and-protection-of-the-rights-of-women-and-children-acwc/asean-logo-2/" TargetMode="External"/><Relationship Id="rId2" Type="http://schemas.openxmlformats.org/officeDocument/2006/relationships/image" Target="../media/image13.gif"/><Relationship Id="rId1" Type="http://schemas.openxmlformats.org/officeDocument/2006/relationships/slideLayout" Target="../slideLayouts/slideLayout26.xml"/><Relationship Id="rId5" Type="http://schemas.openxmlformats.org/officeDocument/2006/relationships/image" Target="../media/image15.emf"/><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hronlineph.com/2012/02/25/from-the-web-third-press-release-of-the-asean-commission-on-the-promotion-and-protection-of-the-rights-of-women-and-children-acwc/asean-logo-2/" TargetMode="External"/><Relationship Id="rId2" Type="http://schemas.openxmlformats.org/officeDocument/2006/relationships/image" Target="../media/image13.gif"/><Relationship Id="rId1" Type="http://schemas.openxmlformats.org/officeDocument/2006/relationships/slideLayout" Target="../slideLayouts/slideLayout27.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emf"/><Relationship Id="rId1" Type="http://schemas.openxmlformats.org/officeDocument/2006/relationships/slideLayout" Target="../slideLayouts/slideLayout28.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29.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Layout" Target="../slideLayouts/slideLayout31.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Layout" Target="../slideLayouts/slideLayout32.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33.xml"/><Relationship Id="rId5" Type="http://schemas.openxmlformats.org/officeDocument/2006/relationships/image" Target="../media/image15.emf"/><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commons.wikimedia.org/wiki/File:Homeless_man,_Tokyo,_2008.jpg" TargetMode="External"/><Relationship Id="rId2" Type="http://schemas.openxmlformats.org/officeDocument/2006/relationships/image" Target="../media/image24.jpeg"/><Relationship Id="rId1" Type="http://schemas.openxmlformats.org/officeDocument/2006/relationships/slideLayout" Target="../slideLayouts/slideLayout34.xml"/><Relationship Id="rId6" Type="http://schemas.openxmlformats.org/officeDocument/2006/relationships/image" Target="../media/image15.emf"/><Relationship Id="rId5" Type="http://schemas.openxmlformats.org/officeDocument/2006/relationships/image" Target="../media/image19.jpeg"/><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mazingchina.wordpress.com/tag/elderly-care/" TargetMode="External"/><Relationship Id="rId7" Type="http://schemas.openxmlformats.org/officeDocument/2006/relationships/image" Target="../media/image15.emf"/><Relationship Id="rId2" Type="http://schemas.openxmlformats.org/officeDocument/2006/relationships/image" Target="../media/image25.jpg"/><Relationship Id="rId1" Type="http://schemas.openxmlformats.org/officeDocument/2006/relationships/slideLayout" Target="../slideLayouts/slideLayout35.xml"/><Relationship Id="rId6" Type="http://schemas.openxmlformats.org/officeDocument/2006/relationships/image" Target="../media/image19.jpeg"/><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Homeless_man,_Tokyo,_2008.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7.jpeg"/><Relationship Id="rId7" Type="http://schemas.openxmlformats.org/officeDocument/2006/relationships/image" Target="../media/image19.jpeg"/><Relationship Id="rId2" Type="http://schemas.openxmlformats.org/officeDocument/2006/relationships/image" Target="../media/image26.png"/><Relationship Id="rId1" Type="http://schemas.openxmlformats.org/officeDocument/2006/relationships/slideLayout" Target="../slideLayouts/slideLayout3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7.xml"/><Relationship Id="rId5" Type="http://schemas.openxmlformats.org/officeDocument/2006/relationships/image" Target="../media/image19.jpeg"/><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8.xml"/><Relationship Id="rId6" Type="http://schemas.openxmlformats.org/officeDocument/2006/relationships/image" Target="../media/image19.jpeg"/><Relationship Id="rId5" Type="http://schemas.openxmlformats.org/officeDocument/2006/relationships/image" Target="../media/image15.emf"/><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6.emf"/><Relationship Id="rId1" Type="http://schemas.openxmlformats.org/officeDocument/2006/relationships/slideLayout" Target="../slideLayouts/slideLayout39.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0.xml"/><Relationship Id="rId6" Type="http://schemas.openxmlformats.org/officeDocument/2006/relationships/image" Target="../media/image19.jpeg"/><Relationship Id="rId5" Type="http://schemas.openxmlformats.org/officeDocument/2006/relationships/image" Target="../media/image15.emf"/><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1.xml"/><Relationship Id="rId6" Type="http://schemas.openxmlformats.org/officeDocument/2006/relationships/image" Target="../media/image19.jpeg"/><Relationship Id="rId5" Type="http://schemas.openxmlformats.org/officeDocument/2006/relationships/image" Target="../media/image15.emf"/><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3.emf"/><Relationship Id="rId1" Type="http://schemas.openxmlformats.org/officeDocument/2006/relationships/slideLayout" Target="../slideLayouts/slideLayout4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www.dfat.gov.au/aac" TargetMode="External"/><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5"/>
          <p:cNvSpPr>
            <a:spLocks noGrp="1"/>
          </p:cNvSpPr>
          <p:nvPr>
            <p:ph type="ctrTitle"/>
          </p:nvPr>
        </p:nvSpPr>
        <p:spPr>
          <a:xfrm>
            <a:off x="776294" y="260350"/>
            <a:ext cx="8353425" cy="4929188"/>
          </a:xfrm>
        </p:spPr>
        <p:txBody>
          <a:bodyPr/>
          <a:lstStyle/>
          <a:p>
            <a:pPr algn="ctr">
              <a:lnSpc>
                <a:spcPct val="150000"/>
              </a:lnSpc>
            </a:pPr>
            <a:r>
              <a:rPr lang="en-AU" dirty="0">
                <a:latin typeface="Arial" charset="0"/>
                <a:ea typeface="ＭＳ Ｐゴシック" charset="0"/>
                <a:cs typeface="Arial" charset="0"/>
              </a:rPr>
              <a:t>State of the Nation: ASEAN</a:t>
            </a:r>
            <a:r>
              <a:rPr lang="en-AU" sz="3200" dirty="0">
                <a:latin typeface="Arial" charset="0"/>
                <a:ea typeface="ＭＳ Ｐゴシック" charset="0"/>
                <a:cs typeface="Arial" charset="0"/>
              </a:rPr>
              <a:t> </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  </a:t>
            </a:r>
            <a:br>
              <a:rPr lang="en-AU" sz="3200" dirty="0">
                <a:latin typeface="Arial" charset="0"/>
                <a:ea typeface="ＭＳ Ｐゴシック" charset="0"/>
                <a:cs typeface="Arial" charset="0"/>
              </a:rPr>
            </a:br>
            <a:r>
              <a:rPr lang="en-AU" sz="2800" dirty="0">
                <a:latin typeface="Arial" charset="0"/>
                <a:ea typeface="ＭＳ Ｐゴシック" charset="0"/>
                <a:cs typeface="Arial" charset="0"/>
              </a:rPr>
              <a:t>Understanding ASEAN’s changing consumers</a:t>
            </a:r>
            <a:endParaRPr lang="en-US" sz="2800" dirty="0">
              <a:latin typeface="Arial" charset="0"/>
              <a:ea typeface="ＭＳ Ｐゴシック" charset="0"/>
              <a:cs typeface="Arial" charset="0"/>
            </a:endParaRPr>
          </a:p>
        </p:txBody>
      </p:sp>
      <p:sp>
        <p:nvSpPr>
          <p:cNvPr id="2" name="Rectangle 1"/>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7545288" y="5189130"/>
            <a:ext cx="2376264" cy="400110"/>
            <a:chOff x="7185248" y="5225226"/>
            <a:chExt cx="2448272" cy="400110"/>
          </a:xfrm>
        </p:grpSpPr>
        <p:sp>
          <p:nvSpPr>
            <p:cNvPr id="36870"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36871" name="Picture 5" descr="Twitter_logo_blue.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15552" y="5661248"/>
            <a:ext cx="9937104" cy="1205058"/>
            <a:chOff x="-15552" y="5661248"/>
            <a:chExt cx="9937104" cy="1205058"/>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B0BD4F-DAD9-467E-97D6-FD3554A26A6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50328" y="1405100"/>
            <a:ext cx="3203972" cy="3943350"/>
          </a:xfrm>
          <a:prstGeom prst="rect">
            <a:avLst/>
          </a:prstGeom>
        </p:spPr>
      </p:pic>
      <p:pic>
        <p:nvPicPr>
          <p:cNvPr id="6" name="Picture 5">
            <a:extLst>
              <a:ext uri="{FF2B5EF4-FFF2-40B4-BE49-F238E27FC236}">
                <a16:creationId xmlns:a16="http://schemas.microsoft.com/office/drawing/2014/main" id="{1835A5AC-1826-4D6F-959B-E8890DB16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34758"/>
            <a:ext cx="945254" cy="823281"/>
          </a:xfrm>
          <a:prstGeom prst="rect">
            <a:avLst/>
          </a:prstGeom>
        </p:spPr>
      </p:pic>
      <p:sp>
        <p:nvSpPr>
          <p:cNvPr id="13" name="Rectangle 12">
            <a:extLst>
              <a:ext uri="{FF2B5EF4-FFF2-40B4-BE49-F238E27FC236}">
                <a16:creationId xmlns:a16="http://schemas.microsoft.com/office/drawing/2014/main" id="{02A9E6B0-59CC-4F25-8C1E-A9FF198523EC}"/>
              </a:ext>
            </a:extLst>
          </p:cNvPr>
          <p:cNvSpPr/>
          <p:nvPr/>
        </p:nvSpPr>
        <p:spPr>
          <a:xfrm>
            <a:off x="1707325" y="469646"/>
            <a:ext cx="6491392" cy="923330"/>
          </a:xfrm>
          <a:prstGeom prst="rect">
            <a:avLst/>
          </a:prstGeom>
          <a:noFill/>
        </p:spPr>
        <p:txBody>
          <a:bodyPr wrap="none" lIns="91440" tIns="45720" rIns="91440" bIns="45720">
            <a:spAutoFit/>
          </a:bodyPr>
          <a:lstStyle/>
          <a:p>
            <a:pPr algn="ctr" defTabSz="914400" fontAlgn="auto">
              <a:spcBef>
                <a:spcPts val="0"/>
              </a:spcBef>
              <a:spcAft>
                <a:spcPts val="0"/>
              </a:spcAft>
            </a:pPr>
            <a:r>
              <a:rPr lang="en-US" sz="5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STATE OF THE NATION</a:t>
            </a:r>
          </a:p>
        </p:txBody>
      </p:sp>
      <p:pic>
        <p:nvPicPr>
          <p:cNvPr id="14" name="Picture 13">
            <a:extLst>
              <a:ext uri="{FF2B5EF4-FFF2-40B4-BE49-F238E27FC236}">
                <a16:creationId xmlns:a16="http://schemas.microsoft.com/office/drawing/2014/main" id="{8BB1E019-8048-4B4E-95A0-E2CDF5D9F102}"/>
              </a:ext>
            </a:extLst>
          </p:cNvPr>
          <p:cNvPicPr>
            <a:picLocks noChangeAspect="1"/>
          </p:cNvPicPr>
          <p:nvPr/>
        </p:nvPicPr>
        <p:blipFill>
          <a:blip r:embed="rId5"/>
          <a:stretch>
            <a:fillRect/>
          </a:stretch>
        </p:blipFill>
        <p:spPr>
          <a:xfrm>
            <a:off x="8457790" y="6102094"/>
            <a:ext cx="1276763" cy="510300"/>
          </a:xfrm>
          <a:prstGeom prst="rect">
            <a:avLst/>
          </a:prstGeom>
        </p:spPr>
      </p:pic>
      <p:sp>
        <p:nvSpPr>
          <p:cNvPr id="15" name="Rectangle 14">
            <a:extLst>
              <a:ext uri="{FF2B5EF4-FFF2-40B4-BE49-F238E27FC236}">
                <a16:creationId xmlns:a16="http://schemas.microsoft.com/office/drawing/2014/main" id="{EA2E9753-86AB-483B-9F33-699BFBC52EFF}"/>
              </a:ext>
            </a:extLst>
          </p:cNvPr>
          <p:cNvSpPr/>
          <p:nvPr/>
        </p:nvSpPr>
        <p:spPr>
          <a:xfrm>
            <a:off x="3225027" y="5497199"/>
            <a:ext cx="3468642" cy="830997"/>
          </a:xfrm>
          <a:prstGeom prst="rect">
            <a:avLst/>
          </a:prstGeom>
          <a:noFill/>
        </p:spPr>
        <p:txBody>
          <a:bodyPr wrap="none" lIns="91440" tIns="45720" rIns="91440" bIns="45720">
            <a:spAutoFit/>
          </a:bodyPr>
          <a:lstStyle/>
          <a:p>
            <a:pPr algn="ctr" defTabSz="914400" fontAlgn="auto">
              <a:spcBef>
                <a:spcPts val="0"/>
              </a:spcBef>
              <a:spcAft>
                <a:spcPts val="0"/>
              </a:spcAft>
            </a:pPr>
            <a:r>
              <a:rPr lang="en-US" sz="2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BRISBANE &amp; TOWNSVILLE</a:t>
            </a:r>
          </a:p>
          <a:p>
            <a:pPr algn="ctr" defTabSz="914400" fontAlgn="auto">
              <a:spcBef>
                <a:spcPts val="0"/>
              </a:spcBef>
              <a:spcAft>
                <a:spcPts val="0"/>
              </a:spcAft>
            </a:pPr>
            <a:r>
              <a:rPr lang="en-US" sz="2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07 MARCH 2018</a:t>
            </a:r>
          </a:p>
        </p:txBody>
      </p:sp>
    </p:spTree>
    <p:extLst>
      <p:ext uri="{BB962C8B-B14F-4D97-AF65-F5344CB8AC3E}">
        <p14:creationId xmlns:p14="http://schemas.microsoft.com/office/powerpoint/2010/main" val="215716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par>
                                <p:cTn id="8" presetID="16" presetClass="entr" presetSubtype="21"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B0BD4F-DAD9-467E-97D6-FD3554A26A6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3456" y="1159914"/>
            <a:ext cx="3687270" cy="4538179"/>
          </a:xfrm>
          <a:prstGeom prst="rect">
            <a:avLst/>
          </a:prstGeom>
        </p:spPr>
      </p:pic>
      <p:pic>
        <p:nvPicPr>
          <p:cNvPr id="4" name="Picture 3">
            <a:extLst>
              <a:ext uri="{FF2B5EF4-FFF2-40B4-BE49-F238E27FC236}">
                <a16:creationId xmlns:a16="http://schemas.microsoft.com/office/drawing/2014/main" id="{459EB3D0-4AEA-4075-B57B-FDE367872EDC}"/>
              </a:ext>
            </a:extLst>
          </p:cNvPr>
          <p:cNvPicPr>
            <a:picLocks noChangeAspect="1"/>
          </p:cNvPicPr>
          <p:nvPr/>
        </p:nvPicPr>
        <p:blipFill rotWithShape="1">
          <a:blip r:embed="rId4"/>
          <a:srcRect t="10383"/>
          <a:stretch/>
        </p:blipFill>
        <p:spPr>
          <a:xfrm>
            <a:off x="5039126" y="1458024"/>
            <a:ext cx="4299479" cy="4066997"/>
          </a:xfrm>
          <a:prstGeom prst="rect">
            <a:avLst/>
          </a:prstGeom>
        </p:spPr>
      </p:pic>
      <p:pic>
        <p:nvPicPr>
          <p:cNvPr id="6" name="Picture 5">
            <a:extLst>
              <a:ext uri="{FF2B5EF4-FFF2-40B4-BE49-F238E27FC236}">
                <a16:creationId xmlns:a16="http://schemas.microsoft.com/office/drawing/2014/main" id="{1835A5AC-1826-4D6F-959B-E8890DB16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34758"/>
            <a:ext cx="945254" cy="823281"/>
          </a:xfrm>
          <a:prstGeom prst="rect">
            <a:avLst/>
          </a:prstGeom>
        </p:spPr>
      </p:pic>
      <p:pic>
        <p:nvPicPr>
          <p:cNvPr id="5" name="Picture 4">
            <a:extLst>
              <a:ext uri="{FF2B5EF4-FFF2-40B4-BE49-F238E27FC236}">
                <a16:creationId xmlns:a16="http://schemas.microsoft.com/office/drawing/2014/main" id="{03382E1A-D820-4277-A855-5E47E15487CB}"/>
              </a:ext>
            </a:extLst>
          </p:cNvPr>
          <p:cNvPicPr>
            <a:picLocks noChangeAspect="1"/>
          </p:cNvPicPr>
          <p:nvPr/>
        </p:nvPicPr>
        <p:blipFill>
          <a:blip r:embed="rId6"/>
          <a:stretch>
            <a:fillRect/>
          </a:stretch>
        </p:blipFill>
        <p:spPr>
          <a:xfrm>
            <a:off x="8457790" y="6163879"/>
            <a:ext cx="1276763" cy="510300"/>
          </a:xfrm>
          <a:prstGeom prst="rect">
            <a:avLst/>
          </a:prstGeom>
        </p:spPr>
      </p:pic>
      <p:sp>
        <p:nvSpPr>
          <p:cNvPr id="7" name="Rectangle 6">
            <a:extLst>
              <a:ext uri="{FF2B5EF4-FFF2-40B4-BE49-F238E27FC236}">
                <a16:creationId xmlns:a16="http://schemas.microsoft.com/office/drawing/2014/main" id="{F29FBECD-6175-487A-A880-D738C2B0E9E9}"/>
              </a:ext>
            </a:extLst>
          </p:cNvPr>
          <p:cNvSpPr/>
          <p:nvPr/>
        </p:nvSpPr>
        <p:spPr>
          <a:xfrm>
            <a:off x="6782" y="361615"/>
            <a:ext cx="9631033" cy="923330"/>
          </a:xfrm>
          <a:prstGeom prst="rect">
            <a:avLst/>
          </a:prstGeom>
          <a:noFill/>
        </p:spPr>
        <p:txBody>
          <a:bodyPr wrap="none" lIns="91440" tIns="45720" rIns="91440" bIns="45720">
            <a:spAutoFit/>
          </a:bodyPr>
          <a:lstStyle/>
          <a:p>
            <a:pPr algn="ctr" defTabSz="914400" fontAlgn="auto">
              <a:spcBef>
                <a:spcPts val="0"/>
              </a:spcBef>
              <a:spcAft>
                <a:spcPts val="0"/>
              </a:spcAft>
            </a:pPr>
            <a:r>
              <a:rPr lang="en-US" sz="5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A MARKETPLACE OF 635,000,000</a:t>
            </a:r>
          </a:p>
        </p:txBody>
      </p:sp>
    </p:spTree>
    <p:extLst>
      <p:ext uri="{BB962C8B-B14F-4D97-AF65-F5344CB8AC3E}">
        <p14:creationId xmlns:p14="http://schemas.microsoft.com/office/powerpoint/2010/main" val="259907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3000"/>
                            </p:stCondLst>
                            <p:childTnLst>
                              <p:par>
                                <p:cTn id="9" presetID="6" presetClass="entr" presetSubtype="16"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21649-5ABF-43D2-856C-D48F224036D8}"/>
              </a:ext>
            </a:extLst>
          </p:cNvPr>
          <p:cNvPicPr>
            <a:picLocks noChangeAspect="1"/>
          </p:cNvPicPr>
          <p:nvPr/>
        </p:nvPicPr>
        <p:blipFill>
          <a:blip r:embed="rId2"/>
          <a:stretch>
            <a:fillRect/>
          </a:stretch>
        </p:blipFill>
        <p:spPr>
          <a:xfrm>
            <a:off x="1495718" y="1073859"/>
            <a:ext cx="6962070" cy="4508272"/>
          </a:xfrm>
          <a:prstGeom prst="rect">
            <a:avLst/>
          </a:prstGeom>
        </p:spPr>
      </p:pic>
      <p:sp>
        <p:nvSpPr>
          <p:cNvPr id="3" name="Rectangle 2">
            <a:extLst>
              <a:ext uri="{FF2B5EF4-FFF2-40B4-BE49-F238E27FC236}">
                <a16:creationId xmlns:a16="http://schemas.microsoft.com/office/drawing/2014/main" id="{2DC8FD68-9C38-4A1C-88C7-2E748EBE5B02}"/>
              </a:ext>
            </a:extLst>
          </p:cNvPr>
          <p:cNvSpPr/>
          <p:nvPr/>
        </p:nvSpPr>
        <p:spPr>
          <a:xfrm>
            <a:off x="-310243" y="351102"/>
            <a:ext cx="10312066" cy="646331"/>
          </a:xfrm>
          <a:prstGeom prst="rect">
            <a:avLst/>
          </a:prstGeom>
          <a:noFill/>
        </p:spPr>
        <p:txBody>
          <a:bodyPr wrap="square" lIns="91440" tIns="45720" rIns="91440" bIns="45720">
            <a:spAutoFit/>
          </a:bodyPr>
          <a:lstStyle/>
          <a:p>
            <a:pPr algn="ctr" defTabSz="914400" fontAlgn="auto">
              <a:spcBef>
                <a:spcPts val="0"/>
              </a:spcBef>
              <a:spcAft>
                <a:spcPts val="0"/>
              </a:spcAft>
            </a:pPr>
            <a:r>
              <a:rPr lang="en-US" sz="36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AN UNFOLDING ECONOMIC AND SOCIAL CRISIS</a:t>
            </a:r>
          </a:p>
        </p:txBody>
      </p:sp>
      <p:sp>
        <p:nvSpPr>
          <p:cNvPr id="4" name="Rectangle 3">
            <a:extLst>
              <a:ext uri="{FF2B5EF4-FFF2-40B4-BE49-F238E27FC236}">
                <a16:creationId xmlns:a16="http://schemas.microsoft.com/office/drawing/2014/main" id="{6FBE7A45-D6FB-4876-AEE0-67DE2EC252B4}"/>
              </a:ext>
            </a:extLst>
          </p:cNvPr>
          <p:cNvSpPr/>
          <p:nvPr/>
        </p:nvSpPr>
        <p:spPr>
          <a:xfrm>
            <a:off x="883195" y="5572415"/>
            <a:ext cx="8139664" cy="646331"/>
          </a:xfrm>
          <a:prstGeom prst="rect">
            <a:avLst/>
          </a:prstGeom>
          <a:noFill/>
          <a:effectLst>
            <a:outerShdw blurRad="50800" dist="50800" dir="5400000" algn="ctr" rotWithShape="0">
              <a:schemeClr val="tx1"/>
            </a:outerShdw>
          </a:effectLst>
        </p:spPr>
        <p:txBody>
          <a:bodyPr wrap="none" lIns="91440" tIns="45720" rIns="91440" bIns="45720">
            <a:spAutoFit/>
          </a:bodyPr>
          <a:lstStyle/>
          <a:p>
            <a:pPr algn="ctr" defTabSz="914400" fontAlgn="auto">
              <a:spcBef>
                <a:spcPts val="0"/>
              </a:spcBef>
              <a:spcAft>
                <a:spcPts val="0"/>
              </a:spcAft>
            </a:pPr>
            <a:r>
              <a:rPr lang="en-US" sz="3600" b="1" dirty="0">
                <a:ln w="9525">
                  <a:solidFill>
                    <a:prstClr val="white"/>
                  </a:solidFill>
                  <a:prstDash val="solid"/>
                </a:ln>
                <a:solidFill>
                  <a:srgbClr val="FF0000"/>
                </a:solidFill>
                <a:effectLst>
                  <a:outerShdw blurRad="38100" dist="38100" dir="2700000" algn="tl">
                    <a:srgbClr val="000000">
                      <a:alpha val="43137"/>
                    </a:srgbClr>
                  </a:outerShdw>
                </a:effectLst>
                <a:latin typeface="Calibri" panose="020F0502020204030204"/>
                <a:ea typeface="+mn-ea"/>
                <a:cs typeface="+mn-cs"/>
              </a:rPr>
              <a:t>AN UNPRECEDENTED AGEING DYNAMIC!!</a:t>
            </a:r>
          </a:p>
        </p:txBody>
      </p:sp>
      <p:pic>
        <p:nvPicPr>
          <p:cNvPr id="5" name="Picture 4">
            <a:extLst>
              <a:ext uri="{FF2B5EF4-FFF2-40B4-BE49-F238E27FC236}">
                <a16:creationId xmlns:a16="http://schemas.microsoft.com/office/drawing/2014/main" id="{B7416970-0323-43B4-8746-2C8B63AB7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34758"/>
            <a:ext cx="945254" cy="823281"/>
          </a:xfrm>
          <a:prstGeom prst="rect">
            <a:avLst/>
          </a:prstGeom>
        </p:spPr>
      </p:pic>
      <p:pic>
        <p:nvPicPr>
          <p:cNvPr id="6" name="Picture 5">
            <a:extLst>
              <a:ext uri="{FF2B5EF4-FFF2-40B4-BE49-F238E27FC236}">
                <a16:creationId xmlns:a16="http://schemas.microsoft.com/office/drawing/2014/main" id="{507C935D-44D8-4BE1-ADC0-84DFB512A06F}"/>
              </a:ext>
            </a:extLst>
          </p:cNvPr>
          <p:cNvPicPr>
            <a:picLocks noChangeAspect="1"/>
          </p:cNvPicPr>
          <p:nvPr/>
        </p:nvPicPr>
        <p:blipFill>
          <a:blip r:embed="rId4"/>
          <a:stretch>
            <a:fillRect/>
          </a:stretch>
        </p:blipFill>
        <p:spPr>
          <a:xfrm>
            <a:off x="8457790" y="6163879"/>
            <a:ext cx="1276763" cy="510300"/>
          </a:xfrm>
          <a:prstGeom prst="rect">
            <a:avLst/>
          </a:prstGeom>
        </p:spPr>
      </p:pic>
    </p:spTree>
    <p:extLst>
      <p:ext uri="{BB962C8B-B14F-4D97-AF65-F5344CB8AC3E}">
        <p14:creationId xmlns:p14="http://schemas.microsoft.com/office/powerpoint/2010/main" val="33069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1500"/>
                            </p:stCondLst>
                            <p:childTnLst>
                              <p:par>
                                <p:cTn id="9" presetID="6" presetClass="entr" presetSubtype="16"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44A2F5-78A3-40A2-939A-A4029587FD25}"/>
              </a:ext>
            </a:extLst>
          </p:cNvPr>
          <p:cNvPicPr>
            <a:picLocks noChangeAspect="1"/>
          </p:cNvPicPr>
          <p:nvPr/>
        </p:nvPicPr>
        <p:blipFill>
          <a:blip r:embed="rId2"/>
          <a:stretch>
            <a:fillRect/>
          </a:stretch>
        </p:blipFill>
        <p:spPr>
          <a:xfrm>
            <a:off x="90194" y="1069812"/>
            <a:ext cx="9725625" cy="5139000"/>
          </a:xfrm>
          <a:prstGeom prst="rect">
            <a:avLst/>
          </a:prstGeom>
        </p:spPr>
      </p:pic>
      <p:sp>
        <p:nvSpPr>
          <p:cNvPr id="17" name="Star: 12 Points 16">
            <a:extLst>
              <a:ext uri="{FF2B5EF4-FFF2-40B4-BE49-F238E27FC236}">
                <a16:creationId xmlns:a16="http://schemas.microsoft.com/office/drawing/2014/main" id="{5A697FAA-1792-447E-9076-EFD067C2DEB5}"/>
              </a:ext>
            </a:extLst>
          </p:cNvPr>
          <p:cNvSpPr/>
          <p:nvPr/>
        </p:nvSpPr>
        <p:spPr>
          <a:xfrm>
            <a:off x="5913882" y="2587752"/>
            <a:ext cx="245174" cy="329184"/>
          </a:xfrm>
          <a:prstGeom prst="star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r>
              <a:rPr lang="en-AU" dirty="0">
                <a:solidFill>
                  <a:prstClr val="white"/>
                </a:solidFill>
              </a:rPr>
              <a:t>1</a:t>
            </a:r>
          </a:p>
        </p:txBody>
      </p:sp>
      <p:sp>
        <p:nvSpPr>
          <p:cNvPr id="19" name="Star: 12 Points 18">
            <a:extLst>
              <a:ext uri="{FF2B5EF4-FFF2-40B4-BE49-F238E27FC236}">
                <a16:creationId xmlns:a16="http://schemas.microsoft.com/office/drawing/2014/main" id="{ABA9C0B7-A9D0-420C-981D-85E68558D19D}"/>
              </a:ext>
            </a:extLst>
          </p:cNvPr>
          <p:cNvSpPr/>
          <p:nvPr/>
        </p:nvSpPr>
        <p:spPr>
          <a:xfrm>
            <a:off x="5913882" y="5145024"/>
            <a:ext cx="245174" cy="329184"/>
          </a:xfrm>
          <a:prstGeom prst="star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r>
              <a:rPr lang="en-AU" dirty="0">
                <a:solidFill>
                  <a:prstClr val="white"/>
                </a:solidFill>
              </a:rPr>
              <a:t>2</a:t>
            </a:r>
          </a:p>
        </p:txBody>
      </p:sp>
      <p:sp>
        <p:nvSpPr>
          <p:cNvPr id="21" name="Star: 12 Points 20">
            <a:extLst>
              <a:ext uri="{FF2B5EF4-FFF2-40B4-BE49-F238E27FC236}">
                <a16:creationId xmlns:a16="http://schemas.microsoft.com/office/drawing/2014/main" id="{E3364C5D-2002-4B30-BFEB-A0387173C22F}"/>
              </a:ext>
            </a:extLst>
          </p:cNvPr>
          <p:cNvSpPr/>
          <p:nvPr/>
        </p:nvSpPr>
        <p:spPr>
          <a:xfrm>
            <a:off x="5913882" y="4757928"/>
            <a:ext cx="245174" cy="329184"/>
          </a:xfrm>
          <a:prstGeom prst="star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r>
              <a:rPr lang="en-AU" dirty="0">
                <a:solidFill>
                  <a:prstClr val="white"/>
                </a:solidFill>
              </a:rPr>
              <a:t>3</a:t>
            </a:r>
          </a:p>
        </p:txBody>
      </p:sp>
      <p:sp>
        <p:nvSpPr>
          <p:cNvPr id="22" name="Star: 12 Points 21">
            <a:extLst>
              <a:ext uri="{FF2B5EF4-FFF2-40B4-BE49-F238E27FC236}">
                <a16:creationId xmlns:a16="http://schemas.microsoft.com/office/drawing/2014/main" id="{847C773E-8C77-41B7-8FA0-F57FDB2343ED}"/>
              </a:ext>
            </a:extLst>
          </p:cNvPr>
          <p:cNvSpPr/>
          <p:nvPr/>
        </p:nvSpPr>
        <p:spPr>
          <a:xfrm>
            <a:off x="5913882" y="4032505"/>
            <a:ext cx="245174" cy="329184"/>
          </a:xfrm>
          <a:prstGeom prst="star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r>
              <a:rPr lang="en-AU" dirty="0">
                <a:solidFill>
                  <a:prstClr val="white"/>
                </a:solidFill>
              </a:rPr>
              <a:t>4</a:t>
            </a:r>
          </a:p>
        </p:txBody>
      </p:sp>
      <p:sp>
        <p:nvSpPr>
          <p:cNvPr id="23" name="Star: 12 Points 22">
            <a:extLst>
              <a:ext uri="{FF2B5EF4-FFF2-40B4-BE49-F238E27FC236}">
                <a16:creationId xmlns:a16="http://schemas.microsoft.com/office/drawing/2014/main" id="{9C3D3EEA-4FA7-496A-9ABE-58EA77AECC8F}"/>
              </a:ext>
            </a:extLst>
          </p:cNvPr>
          <p:cNvSpPr/>
          <p:nvPr/>
        </p:nvSpPr>
        <p:spPr>
          <a:xfrm>
            <a:off x="5918835" y="3672840"/>
            <a:ext cx="245174" cy="329184"/>
          </a:xfrm>
          <a:prstGeom prst="star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auto">
              <a:spcBef>
                <a:spcPts val="0"/>
              </a:spcBef>
              <a:spcAft>
                <a:spcPts val="0"/>
              </a:spcAft>
            </a:pPr>
            <a:r>
              <a:rPr lang="en-AU" dirty="0">
                <a:solidFill>
                  <a:prstClr val="white"/>
                </a:solidFill>
              </a:rPr>
              <a:t>5</a:t>
            </a:r>
          </a:p>
        </p:txBody>
      </p:sp>
      <p:sp>
        <p:nvSpPr>
          <p:cNvPr id="24" name="Rectangle 23">
            <a:extLst>
              <a:ext uri="{FF2B5EF4-FFF2-40B4-BE49-F238E27FC236}">
                <a16:creationId xmlns:a16="http://schemas.microsoft.com/office/drawing/2014/main" id="{FE67373A-32F4-4B0F-AD85-0F41270C9DD0}"/>
              </a:ext>
            </a:extLst>
          </p:cNvPr>
          <p:cNvSpPr/>
          <p:nvPr/>
        </p:nvSpPr>
        <p:spPr>
          <a:xfrm>
            <a:off x="1352726" y="201350"/>
            <a:ext cx="7200561"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THE ASEAN AGEING MARKETS</a:t>
            </a:r>
          </a:p>
        </p:txBody>
      </p:sp>
      <p:pic>
        <p:nvPicPr>
          <p:cNvPr id="25" name="Picture 24">
            <a:extLst>
              <a:ext uri="{FF2B5EF4-FFF2-40B4-BE49-F238E27FC236}">
                <a16:creationId xmlns:a16="http://schemas.microsoft.com/office/drawing/2014/main" id="{3C974C4A-D28B-4594-857D-BAD16F188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48" y="6208851"/>
            <a:ext cx="734487" cy="639711"/>
          </a:xfrm>
          <a:prstGeom prst="rect">
            <a:avLst/>
          </a:prstGeom>
        </p:spPr>
      </p:pic>
      <p:pic>
        <p:nvPicPr>
          <p:cNvPr id="26" name="Picture 25">
            <a:extLst>
              <a:ext uri="{FF2B5EF4-FFF2-40B4-BE49-F238E27FC236}">
                <a16:creationId xmlns:a16="http://schemas.microsoft.com/office/drawing/2014/main" id="{812DA59C-7094-4B27-94F6-D47AC8F29BAF}"/>
              </a:ext>
            </a:extLst>
          </p:cNvPr>
          <p:cNvPicPr>
            <a:picLocks noChangeAspect="1"/>
          </p:cNvPicPr>
          <p:nvPr/>
        </p:nvPicPr>
        <p:blipFill>
          <a:blip r:embed="rId4"/>
          <a:stretch>
            <a:fillRect/>
          </a:stretch>
        </p:blipFill>
        <p:spPr>
          <a:xfrm>
            <a:off x="8547976" y="6300889"/>
            <a:ext cx="1033614" cy="413118"/>
          </a:xfrm>
          <a:prstGeom prst="rect">
            <a:avLst/>
          </a:prstGeom>
        </p:spPr>
      </p:pic>
    </p:spTree>
    <p:extLst>
      <p:ext uri="{BB962C8B-B14F-4D97-AF65-F5344CB8AC3E}">
        <p14:creationId xmlns:p14="http://schemas.microsoft.com/office/powerpoint/2010/main" val="165122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1+#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1+#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E67373A-32F4-4B0F-AD85-0F41270C9DD0}"/>
              </a:ext>
            </a:extLst>
          </p:cNvPr>
          <p:cNvSpPr/>
          <p:nvPr/>
        </p:nvSpPr>
        <p:spPr>
          <a:xfrm>
            <a:off x="524706" y="201350"/>
            <a:ext cx="8856655"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RECOGNISE THE SOCIAL CHALLENGES</a:t>
            </a:r>
          </a:p>
        </p:txBody>
      </p:sp>
      <p:pic>
        <p:nvPicPr>
          <p:cNvPr id="25" name="Picture 24">
            <a:extLst>
              <a:ext uri="{FF2B5EF4-FFF2-40B4-BE49-F238E27FC236}">
                <a16:creationId xmlns:a16="http://schemas.microsoft.com/office/drawing/2014/main" id="{3C974C4A-D28B-4594-857D-BAD16F1888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348" y="6208851"/>
            <a:ext cx="734487" cy="639711"/>
          </a:xfrm>
          <a:prstGeom prst="rect">
            <a:avLst/>
          </a:prstGeom>
        </p:spPr>
      </p:pic>
      <p:pic>
        <p:nvPicPr>
          <p:cNvPr id="26" name="Picture 25">
            <a:extLst>
              <a:ext uri="{FF2B5EF4-FFF2-40B4-BE49-F238E27FC236}">
                <a16:creationId xmlns:a16="http://schemas.microsoft.com/office/drawing/2014/main" id="{812DA59C-7094-4B27-94F6-D47AC8F29BAF}"/>
              </a:ext>
            </a:extLst>
          </p:cNvPr>
          <p:cNvPicPr>
            <a:picLocks noChangeAspect="1"/>
          </p:cNvPicPr>
          <p:nvPr/>
        </p:nvPicPr>
        <p:blipFill>
          <a:blip r:embed="rId3"/>
          <a:stretch>
            <a:fillRect/>
          </a:stretch>
        </p:blipFill>
        <p:spPr>
          <a:xfrm>
            <a:off x="8547976" y="6300889"/>
            <a:ext cx="1033614" cy="413118"/>
          </a:xfrm>
          <a:prstGeom prst="rect">
            <a:avLst/>
          </a:prstGeom>
        </p:spPr>
      </p:pic>
      <p:pic>
        <p:nvPicPr>
          <p:cNvPr id="11" name="Picture 2">
            <a:extLst>
              <a:ext uri="{FF2B5EF4-FFF2-40B4-BE49-F238E27FC236}">
                <a16:creationId xmlns:a16="http://schemas.microsoft.com/office/drawing/2014/main" id="{00980ED2-888F-44EC-B841-F303D2A87C0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37152" t="32105" r="20241" b="26542"/>
          <a:stretch/>
        </p:blipFill>
        <p:spPr bwMode="auto">
          <a:xfrm>
            <a:off x="1115818" y="963214"/>
            <a:ext cx="7674377" cy="5292567"/>
          </a:xfrm>
          <a:prstGeom prst="rect">
            <a:avLst/>
          </a:prstGeom>
          <a:noFill/>
          <a:ln w="9525">
            <a:noFill/>
            <a:miter lim="800000"/>
            <a:headEnd/>
            <a:tailEnd/>
          </a:ln>
        </p:spPr>
      </p:pic>
    </p:spTree>
    <p:extLst>
      <p:ext uri="{BB962C8B-B14F-4D97-AF65-F5344CB8AC3E}">
        <p14:creationId xmlns:p14="http://schemas.microsoft.com/office/powerpoint/2010/main" val="33271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E67373A-32F4-4B0F-AD85-0F41270C9DD0}"/>
              </a:ext>
            </a:extLst>
          </p:cNvPr>
          <p:cNvSpPr/>
          <p:nvPr/>
        </p:nvSpPr>
        <p:spPr>
          <a:xfrm>
            <a:off x="524706" y="201350"/>
            <a:ext cx="8856655"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RECOGNISE THE SOCIAL CHALLENGES</a:t>
            </a:r>
          </a:p>
        </p:txBody>
      </p:sp>
      <p:pic>
        <p:nvPicPr>
          <p:cNvPr id="25" name="Picture 24">
            <a:extLst>
              <a:ext uri="{FF2B5EF4-FFF2-40B4-BE49-F238E27FC236}">
                <a16:creationId xmlns:a16="http://schemas.microsoft.com/office/drawing/2014/main" id="{3C974C4A-D28B-4594-857D-BAD16F1888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348" y="6208851"/>
            <a:ext cx="734487" cy="639711"/>
          </a:xfrm>
          <a:prstGeom prst="rect">
            <a:avLst/>
          </a:prstGeom>
        </p:spPr>
      </p:pic>
      <p:pic>
        <p:nvPicPr>
          <p:cNvPr id="26" name="Picture 25">
            <a:extLst>
              <a:ext uri="{FF2B5EF4-FFF2-40B4-BE49-F238E27FC236}">
                <a16:creationId xmlns:a16="http://schemas.microsoft.com/office/drawing/2014/main" id="{812DA59C-7094-4B27-94F6-D47AC8F29BAF}"/>
              </a:ext>
            </a:extLst>
          </p:cNvPr>
          <p:cNvPicPr>
            <a:picLocks noChangeAspect="1"/>
          </p:cNvPicPr>
          <p:nvPr/>
        </p:nvPicPr>
        <p:blipFill>
          <a:blip r:embed="rId3"/>
          <a:stretch>
            <a:fillRect/>
          </a:stretch>
        </p:blipFill>
        <p:spPr>
          <a:xfrm>
            <a:off x="8547976" y="6300889"/>
            <a:ext cx="1033614" cy="413118"/>
          </a:xfrm>
          <a:prstGeom prst="rect">
            <a:avLst/>
          </a:prstGeom>
        </p:spPr>
      </p:pic>
      <p:pic>
        <p:nvPicPr>
          <p:cNvPr id="6" name="Picture 5">
            <a:extLst>
              <a:ext uri="{FF2B5EF4-FFF2-40B4-BE49-F238E27FC236}">
                <a16:creationId xmlns:a16="http://schemas.microsoft.com/office/drawing/2014/main" id="{D7CCD6A9-7B4D-4282-8AFE-9AB4538075AE}"/>
              </a:ext>
            </a:extLst>
          </p:cNvPr>
          <p:cNvPicPr>
            <a:picLocks noChangeAspect="1"/>
          </p:cNvPicPr>
          <p:nvPr/>
        </p:nvPicPr>
        <p:blipFill>
          <a:blip r:embed="rId4"/>
          <a:stretch>
            <a:fillRect/>
          </a:stretch>
        </p:blipFill>
        <p:spPr>
          <a:xfrm>
            <a:off x="2174490" y="1183651"/>
            <a:ext cx="5557061" cy="5317734"/>
          </a:xfrm>
          <a:prstGeom prst="rect">
            <a:avLst/>
          </a:prstGeom>
        </p:spPr>
      </p:pic>
    </p:spTree>
    <p:extLst>
      <p:ext uri="{BB962C8B-B14F-4D97-AF65-F5344CB8AC3E}">
        <p14:creationId xmlns:p14="http://schemas.microsoft.com/office/powerpoint/2010/main" val="240078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E67373A-32F4-4B0F-AD85-0F41270C9DD0}"/>
              </a:ext>
            </a:extLst>
          </p:cNvPr>
          <p:cNvSpPr/>
          <p:nvPr/>
        </p:nvSpPr>
        <p:spPr>
          <a:xfrm>
            <a:off x="524706" y="201350"/>
            <a:ext cx="8856655"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RECOGNISE THE SOCIAL CHALLENGES</a:t>
            </a:r>
          </a:p>
        </p:txBody>
      </p:sp>
      <p:pic>
        <p:nvPicPr>
          <p:cNvPr id="25" name="Picture 24">
            <a:extLst>
              <a:ext uri="{FF2B5EF4-FFF2-40B4-BE49-F238E27FC236}">
                <a16:creationId xmlns:a16="http://schemas.microsoft.com/office/drawing/2014/main" id="{3C974C4A-D28B-4594-857D-BAD16F1888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348" y="6208851"/>
            <a:ext cx="734487" cy="639711"/>
          </a:xfrm>
          <a:prstGeom prst="rect">
            <a:avLst/>
          </a:prstGeom>
        </p:spPr>
      </p:pic>
      <p:pic>
        <p:nvPicPr>
          <p:cNvPr id="26" name="Picture 25">
            <a:extLst>
              <a:ext uri="{FF2B5EF4-FFF2-40B4-BE49-F238E27FC236}">
                <a16:creationId xmlns:a16="http://schemas.microsoft.com/office/drawing/2014/main" id="{812DA59C-7094-4B27-94F6-D47AC8F29BAF}"/>
              </a:ext>
            </a:extLst>
          </p:cNvPr>
          <p:cNvPicPr>
            <a:picLocks noChangeAspect="1"/>
          </p:cNvPicPr>
          <p:nvPr/>
        </p:nvPicPr>
        <p:blipFill>
          <a:blip r:embed="rId3"/>
          <a:stretch>
            <a:fillRect/>
          </a:stretch>
        </p:blipFill>
        <p:spPr>
          <a:xfrm>
            <a:off x="8547976" y="6300889"/>
            <a:ext cx="1033614" cy="413118"/>
          </a:xfrm>
          <a:prstGeom prst="rect">
            <a:avLst/>
          </a:prstGeom>
        </p:spPr>
      </p:pic>
      <p:pic>
        <p:nvPicPr>
          <p:cNvPr id="2" name="Picture 1">
            <a:extLst>
              <a:ext uri="{FF2B5EF4-FFF2-40B4-BE49-F238E27FC236}">
                <a16:creationId xmlns:a16="http://schemas.microsoft.com/office/drawing/2014/main" id="{C463ECAC-4A24-4C51-8342-1A5BAB26132E}"/>
              </a:ext>
            </a:extLst>
          </p:cNvPr>
          <p:cNvPicPr>
            <a:picLocks noChangeAspect="1"/>
          </p:cNvPicPr>
          <p:nvPr/>
        </p:nvPicPr>
        <p:blipFill>
          <a:blip r:embed="rId4"/>
          <a:stretch>
            <a:fillRect/>
          </a:stretch>
        </p:blipFill>
        <p:spPr>
          <a:xfrm>
            <a:off x="1841453" y="1034163"/>
            <a:ext cx="6233760" cy="5367960"/>
          </a:xfrm>
          <a:prstGeom prst="rect">
            <a:avLst/>
          </a:prstGeom>
        </p:spPr>
      </p:pic>
    </p:spTree>
    <p:extLst>
      <p:ext uri="{BB962C8B-B14F-4D97-AF65-F5344CB8AC3E}">
        <p14:creationId xmlns:p14="http://schemas.microsoft.com/office/powerpoint/2010/main" val="5042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D1A336-4DB2-4149-87D3-E13410C46C61}"/>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854177" y="3405830"/>
            <a:ext cx="4435525" cy="3654338"/>
          </a:xfrm>
          <a:prstGeom prst="rect">
            <a:avLst/>
          </a:prstGeom>
        </p:spPr>
      </p:pic>
      <p:sp>
        <p:nvSpPr>
          <p:cNvPr id="4" name="TextBox 3">
            <a:extLst>
              <a:ext uri="{FF2B5EF4-FFF2-40B4-BE49-F238E27FC236}">
                <a16:creationId xmlns:a16="http://schemas.microsoft.com/office/drawing/2014/main" id="{F1434C86-F6DC-414E-BDB8-653545451517}"/>
              </a:ext>
            </a:extLst>
          </p:cNvPr>
          <p:cNvSpPr txBox="1"/>
          <p:nvPr/>
        </p:nvSpPr>
        <p:spPr>
          <a:xfrm>
            <a:off x="383213" y="1631998"/>
            <a:ext cx="9343453" cy="3000821"/>
          </a:xfrm>
          <a:prstGeom prst="rect">
            <a:avLst/>
          </a:prstGeom>
          <a:noFill/>
        </p:spPr>
        <p:txBody>
          <a:bodyPr wrap="square" rtlCol="0">
            <a:spAutoFit/>
          </a:bodyPr>
          <a:lstStyle/>
          <a:p>
            <a:pPr marL="285750" indent="-285750" defTabSz="914400" fontAlgn="auto">
              <a:lnSpc>
                <a:spcPct val="150000"/>
              </a:lnSpc>
              <a:spcBef>
                <a:spcPts val="0"/>
              </a:spcBef>
              <a:spcAft>
                <a:spcPts val="0"/>
              </a:spcAft>
              <a:buFont typeface="Wingdings" panose="05000000000000000000" pitchFamily="2" charset="2"/>
              <a:buChar char="§"/>
            </a:pPr>
            <a:r>
              <a:rPr lang="en-AU" dirty="0">
                <a:solidFill>
                  <a:srgbClr val="002060"/>
                </a:solidFill>
                <a:latin typeface="Calibri" panose="020F0502020204030204"/>
                <a:ea typeface="+mn-ea"/>
                <a:cs typeface="+mn-cs"/>
              </a:rPr>
              <a:t>No or minimal Regulatory Environment (Except Singapore)</a:t>
            </a:r>
          </a:p>
          <a:p>
            <a:pPr marL="285750" indent="-285750" defTabSz="914400" fontAlgn="auto">
              <a:lnSpc>
                <a:spcPct val="150000"/>
              </a:lnSpc>
              <a:spcBef>
                <a:spcPts val="0"/>
              </a:spcBef>
              <a:spcAft>
                <a:spcPts val="0"/>
              </a:spcAft>
              <a:buFont typeface="Wingdings" panose="05000000000000000000" pitchFamily="2" charset="2"/>
              <a:buChar char="§"/>
            </a:pPr>
            <a:r>
              <a:rPr lang="en-AU" dirty="0">
                <a:solidFill>
                  <a:srgbClr val="002060"/>
                </a:solidFill>
                <a:latin typeface="Calibri" panose="020F0502020204030204"/>
                <a:ea typeface="+mn-ea"/>
                <a:cs typeface="+mn-cs"/>
              </a:rPr>
              <a:t>Most countries adopt clinical rather than lifestyle bias (Adaption of hospital Regulations)</a:t>
            </a:r>
          </a:p>
          <a:p>
            <a:pPr marL="285750" indent="-285750" defTabSz="914400" fontAlgn="auto">
              <a:lnSpc>
                <a:spcPct val="150000"/>
              </a:lnSpc>
              <a:spcBef>
                <a:spcPts val="0"/>
              </a:spcBef>
              <a:spcAft>
                <a:spcPts val="0"/>
              </a:spcAft>
              <a:buFont typeface="Wingdings" panose="05000000000000000000" pitchFamily="2" charset="2"/>
              <a:buChar char="§"/>
            </a:pPr>
            <a:r>
              <a:rPr lang="en-AU" dirty="0">
                <a:solidFill>
                  <a:srgbClr val="002060"/>
                </a:solidFill>
                <a:latin typeface="Calibri" panose="020F0502020204030204"/>
                <a:ea typeface="+mn-ea"/>
                <a:cs typeface="+mn-cs"/>
              </a:rPr>
              <a:t>“Bricks and Mortar” rather than Services (Developers eye Aged Care “Windfall”</a:t>
            </a:r>
            <a:r>
              <a:rPr lang="en-AU" dirty="0">
                <a:solidFill>
                  <a:srgbClr val="002060"/>
                </a:solidFill>
                <a:latin typeface="Calibri" panose="020F0502020204030204"/>
                <a:ea typeface="+mn-ea"/>
                <a:cs typeface="+mn-cs"/>
                <a:sym typeface="Wingdings" panose="05000000000000000000" pitchFamily="2" charset="2"/>
              </a:rPr>
              <a:t>)</a:t>
            </a:r>
          </a:p>
          <a:p>
            <a:pPr marL="285750" indent="-285750" defTabSz="914400" fontAlgn="auto">
              <a:lnSpc>
                <a:spcPct val="150000"/>
              </a:lnSpc>
              <a:spcBef>
                <a:spcPts val="0"/>
              </a:spcBef>
              <a:spcAft>
                <a:spcPts val="0"/>
              </a:spcAft>
              <a:buFont typeface="Wingdings" panose="05000000000000000000" pitchFamily="2" charset="2"/>
              <a:buChar char="§"/>
            </a:pPr>
            <a:r>
              <a:rPr lang="en-AU" dirty="0">
                <a:solidFill>
                  <a:srgbClr val="002060"/>
                </a:solidFill>
                <a:latin typeface="Calibri" panose="020F0502020204030204"/>
                <a:ea typeface="+mn-ea"/>
                <a:cs typeface="+mn-cs"/>
                <a:sym typeface="Wingdings" panose="05000000000000000000" pitchFamily="2" charset="2"/>
              </a:rPr>
              <a:t>Little attention to socially and economically disadvantaged</a:t>
            </a:r>
          </a:p>
          <a:p>
            <a:pPr marL="285750" indent="-285750" defTabSz="914400" fontAlgn="auto">
              <a:lnSpc>
                <a:spcPct val="150000"/>
              </a:lnSpc>
              <a:spcBef>
                <a:spcPts val="0"/>
              </a:spcBef>
              <a:spcAft>
                <a:spcPts val="0"/>
              </a:spcAft>
              <a:buFont typeface="Wingdings" panose="05000000000000000000" pitchFamily="2" charset="2"/>
              <a:buChar char="§"/>
            </a:pPr>
            <a:r>
              <a:rPr lang="en-AU" dirty="0">
                <a:solidFill>
                  <a:srgbClr val="002060"/>
                </a:solidFill>
                <a:latin typeface="Calibri" panose="020F0502020204030204"/>
                <a:ea typeface="+mn-ea"/>
                <a:cs typeface="+mn-cs"/>
                <a:sym typeface="Wingdings" panose="05000000000000000000" pitchFamily="2" charset="2"/>
              </a:rPr>
              <a:t>Immature or no Pension or Superannuation Plans</a:t>
            </a:r>
          </a:p>
          <a:p>
            <a:pPr marL="285750" indent="-285750" defTabSz="914400" fontAlgn="auto">
              <a:lnSpc>
                <a:spcPct val="150000"/>
              </a:lnSpc>
              <a:spcBef>
                <a:spcPts val="0"/>
              </a:spcBef>
              <a:spcAft>
                <a:spcPts val="0"/>
              </a:spcAft>
              <a:buFont typeface="Wingdings" panose="05000000000000000000" pitchFamily="2" charset="2"/>
              <a:buChar char="§"/>
            </a:pPr>
            <a:r>
              <a:rPr lang="en-AU" dirty="0">
                <a:solidFill>
                  <a:srgbClr val="002060"/>
                </a:solidFill>
                <a:latin typeface="Calibri" panose="020F0502020204030204"/>
                <a:ea typeface="+mn-ea"/>
                <a:cs typeface="+mn-cs"/>
                <a:sym typeface="Wingdings" panose="05000000000000000000" pitchFamily="2" charset="2"/>
              </a:rPr>
              <a:t>Artificially young retirement age embedded in Workplace legislation and work practices</a:t>
            </a:r>
          </a:p>
          <a:p>
            <a:pPr marL="285750" indent="-285750" defTabSz="914400" fontAlgn="auto">
              <a:lnSpc>
                <a:spcPct val="150000"/>
              </a:lnSpc>
              <a:spcBef>
                <a:spcPts val="0"/>
              </a:spcBef>
              <a:spcAft>
                <a:spcPts val="0"/>
              </a:spcAft>
              <a:buFont typeface="Wingdings" panose="05000000000000000000" pitchFamily="2" charset="2"/>
              <a:buChar char="§"/>
            </a:pPr>
            <a:r>
              <a:rPr lang="en-AU" dirty="0">
                <a:solidFill>
                  <a:srgbClr val="002060"/>
                </a:solidFill>
                <a:latin typeface="Calibri" panose="020F0502020204030204"/>
                <a:ea typeface="+mn-ea"/>
                <a:cs typeface="+mn-cs"/>
                <a:sym typeface="Wingdings" panose="05000000000000000000" pitchFamily="2" charset="2"/>
              </a:rPr>
              <a:t>Deficit of accredited aged care operators</a:t>
            </a:r>
            <a:endParaRPr lang="en-AU" sz="1400" dirty="0">
              <a:solidFill>
                <a:prstClr val="black"/>
              </a:solidFill>
              <a:latin typeface="Calibri" panose="020F0502020204030204"/>
              <a:ea typeface="+mn-ea"/>
              <a:cs typeface="+mn-cs"/>
            </a:endParaRPr>
          </a:p>
        </p:txBody>
      </p:sp>
      <p:sp>
        <p:nvSpPr>
          <p:cNvPr id="24" name="Rectangle 23">
            <a:extLst>
              <a:ext uri="{FF2B5EF4-FFF2-40B4-BE49-F238E27FC236}">
                <a16:creationId xmlns:a16="http://schemas.microsoft.com/office/drawing/2014/main" id="{FE67373A-32F4-4B0F-AD85-0F41270C9DD0}"/>
              </a:ext>
            </a:extLst>
          </p:cNvPr>
          <p:cNvSpPr/>
          <p:nvPr/>
        </p:nvSpPr>
        <p:spPr>
          <a:xfrm>
            <a:off x="1968978" y="85807"/>
            <a:ext cx="5968044" cy="1446550"/>
          </a:xfrm>
          <a:prstGeom prst="rect">
            <a:avLst/>
          </a:prstGeom>
          <a:noFill/>
        </p:spPr>
        <p:txBody>
          <a:bodyPr wrap="none" lIns="91440" tIns="45720" rIns="91440" bIns="45720">
            <a:spAutoFit/>
          </a:bodyPr>
          <a:lstStyle/>
          <a:p>
            <a:pPr algn="ctr" defTabSz="914400" fontAlgn="auto">
              <a:spcBef>
                <a:spcPts val="0"/>
              </a:spcBef>
              <a:spcAft>
                <a:spcPts val="0"/>
              </a:spcAft>
            </a:pPr>
            <a:r>
              <a:rPr 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THE LEGISLATIVE AND </a:t>
            </a:r>
          </a:p>
          <a:p>
            <a:pPr algn="ctr" defTabSz="914400" fontAlgn="auto">
              <a:spcBef>
                <a:spcPts val="0"/>
              </a:spcBef>
              <a:spcAft>
                <a:spcPts val="0"/>
              </a:spcAft>
            </a:pPr>
            <a:r>
              <a:rPr 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ECONOMIC CHALLENGES</a:t>
            </a:r>
          </a:p>
        </p:txBody>
      </p:sp>
      <p:pic>
        <p:nvPicPr>
          <p:cNvPr id="25" name="Picture 24">
            <a:extLst>
              <a:ext uri="{FF2B5EF4-FFF2-40B4-BE49-F238E27FC236}">
                <a16:creationId xmlns:a16="http://schemas.microsoft.com/office/drawing/2014/main" id="{3C974C4A-D28B-4594-857D-BAD16F1888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348" y="6208851"/>
            <a:ext cx="734487" cy="639711"/>
          </a:xfrm>
          <a:prstGeom prst="rect">
            <a:avLst/>
          </a:prstGeom>
        </p:spPr>
      </p:pic>
      <p:pic>
        <p:nvPicPr>
          <p:cNvPr id="26" name="Picture 25">
            <a:extLst>
              <a:ext uri="{FF2B5EF4-FFF2-40B4-BE49-F238E27FC236}">
                <a16:creationId xmlns:a16="http://schemas.microsoft.com/office/drawing/2014/main" id="{812DA59C-7094-4B27-94F6-D47AC8F29BAF}"/>
              </a:ext>
            </a:extLst>
          </p:cNvPr>
          <p:cNvPicPr>
            <a:picLocks noChangeAspect="1"/>
          </p:cNvPicPr>
          <p:nvPr/>
        </p:nvPicPr>
        <p:blipFill>
          <a:blip r:embed="rId5"/>
          <a:stretch>
            <a:fillRect/>
          </a:stretch>
        </p:blipFill>
        <p:spPr>
          <a:xfrm>
            <a:off x="8547976" y="6300889"/>
            <a:ext cx="1033614" cy="413118"/>
          </a:xfrm>
          <a:prstGeom prst="rect">
            <a:avLst/>
          </a:prstGeom>
        </p:spPr>
      </p:pic>
    </p:spTree>
    <p:extLst>
      <p:ext uri="{BB962C8B-B14F-4D97-AF65-F5344CB8AC3E}">
        <p14:creationId xmlns:p14="http://schemas.microsoft.com/office/powerpoint/2010/main" val="281425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50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outdoor, building, ground, road&#10;&#10;Description generated with very high confidence">
            <a:extLst>
              <a:ext uri="{FF2B5EF4-FFF2-40B4-BE49-F238E27FC236}">
                <a16:creationId xmlns:a16="http://schemas.microsoft.com/office/drawing/2014/main" id="{6F05CD8C-F9B5-433F-966E-21FA6E0A8BC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383" b="7808"/>
          <a:stretch/>
        </p:blipFill>
        <p:spPr>
          <a:xfrm>
            <a:off x="2022384" y="1726324"/>
            <a:ext cx="5873423" cy="4762696"/>
          </a:xfrm>
          <a:prstGeom prst="rect">
            <a:avLst/>
          </a:prstGeom>
        </p:spPr>
      </p:pic>
      <p:sp>
        <p:nvSpPr>
          <p:cNvPr id="7" name="TextBox 6">
            <a:extLst>
              <a:ext uri="{FF2B5EF4-FFF2-40B4-BE49-F238E27FC236}">
                <a16:creationId xmlns:a16="http://schemas.microsoft.com/office/drawing/2014/main" id="{A11B6A1E-4C1F-4E73-A851-1BED216F5A7F}"/>
              </a:ext>
            </a:extLst>
          </p:cNvPr>
          <p:cNvSpPr txBox="1"/>
          <p:nvPr/>
        </p:nvSpPr>
        <p:spPr>
          <a:xfrm>
            <a:off x="2022365" y="7672489"/>
            <a:ext cx="7341778" cy="230832"/>
          </a:xfrm>
          <a:prstGeom prst="rect">
            <a:avLst/>
          </a:prstGeom>
          <a:noFill/>
        </p:spPr>
        <p:txBody>
          <a:bodyPr wrap="square" rtlCol="0">
            <a:spAutoFit/>
          </a:bodyPr>
          <a:lstStyle/>
          <a:p>
            <a:pPr defTabSz="914400" fontAlgn="auto">
              <a:spcBef>
                <a:spcPts val="0"/>
              </a:spcBef>
              <a:spcAft>
                <a:spcPts val="0"/>
              </a:spcAft>
            </a:pPr>
            <a:r>
              <a:rPr lang="en-AU" sz="900">
                <a:solidFill>
                  <a:prstClr val="black"/>
                </a:solidFill>
                <a:latin typeface="Calibri" panose="020F0502020204030204"/>
                <a:ea typeface="+mn-ea"/>
                <a:cs typeface="+mn-cs"/>
                <a:hlinkClick r:id="rId3" tooltip="http://commons.wikimedia.org/wiki/File:Homeless_man,_Tokyo,_2008.jpg"/>
              </a:rPr>
              <a:t>This Photo</a:t>
            </a:r>
            <a:r>
              <a:rPr lang="en-AU" sz="900">
                <a:solidFill>
                  <a:prstClr val="black"/>
                </a:solidFill>
                <a:latin typeface="Calibri" panose="020F0502020204030204"/>
                <a:ea typeface="+mn-ea"/>
                <a:cs typeface="+mn-cs"/>
              </a:rPr>
              <a:t> by Unknown Author is licensed under </a:t>
            </a:r>
            <a:r>
              <a:rPr lang="en-AU" sz="900">
                <a:solidFill>
                  <a:prstClr val="black"/>
                </a:solidFill>
                <a:latin typeface="Calibri" panose="020F0502020204030204"/>
                <a:ea typeface="+mn-ea"/>
                <a:cs typeface="+mn-cs"/>
                <a:hlinkClick r:id="rId4" tooltip="https://creativecommons.org/licenses/by-sa/3.0/"/>
              </a:rPr>
              <a:t>CC BY-SA</a:t>
            </a:r>
            <a:endParaRPr lang="en-AU" sz="900">
              <a:solidFill>
                <a:prstClr val="black"/>
              </a:solidFill>
              <a:latin typeface="Calibri" panose="020F0502020204030204"/>
              <a:ea typeface="+mn-ea"/>
              <a:cs typeface="+mn-cs"/>
            </a:endParaRPr>
          </a:p>
        </p:txBody>
      </p:sp>
      <p:sp>
        <p:nvSpPr>
          <p:cNvPr id="24" name="Rectangle 23">
            <a:extLst>
              <a:ext uri="{FF2B5EF4-FFF2-40B4-BE49-F238E27FC236}">
                <a16:creationId xmlns:a16="http://schemas.microsoft.com/office/drawing/2014/main" id="{FE67373A-32F4-4B0F-AD85-0F41270C9DD0}"/>
              </a:ext>
            </a:extLst>
          </p:cNvPr>
          <p:cNvSpPr/>
          <p:nvPr/>
        </p:nvSpPr>
        <p:spPr>
          <a:xfrm>
            <a:off x="1968978" y="85807"/>
            <a:ext cx="5968044" cy="1446550"/>
          </a:xfrm>
          <a:prstGeom prst="rect">
            <a:avLst/>
          </a:prstGeom>
          <a:noFill/>
        </p:spPr>
        <p:txBody>
          <a:bodyPr wrap="none" lIns="91440" tIns="45720" rIns="91440" bIns="45720">
            <a:spAutoFit/>
          </a:bodyPr>
          <a:lstStyle/>
          <a:p>
            <a:pPr algn="ctr" defTabSz="914400" fontAlgn="auto">
              <a:spcBef>
                <a:spcPts val="0"/>
              </a:spcBef>
              <a:spcAft>
                <a:spcPts val="0"/>
              </a:spcAft>
            </a:pPr>
            <a:r>
              <a:rPr 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THE LEGISLATIVE AND </a:t>
            </a:r>
          </a:p>
          <a:p>
            <a:pPr algn="ctr" defTabSz="914400" fontAlgn="auto">
              <a:spcBef>
                <a:spcPts val="0"/>
              </a:spcBef>
              <a:spcAft>
                <a:spcPts val="0"/>
              </a:spcAft>
            </a:pPr>
            <a:r>
              <a:rPr 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ECONOMIC CHALLENGES</a:t>
            </a:r>
          </a:p>
        </p:txBody>
      </p:sp>
      <p:pic>
        <p:nvPicPr>
          <p:cNvPr id="25" name="Picture 24">
            <a:extLst>
              <a:ext uri="{FF2B5EF4-FFF2-40B4-BE49-F238E27FC236}">
                <a16:creationId xmlns:a16="http://schemas.microsoft.com/office/drawing/2014/main" id="{3C974C4A-D28B-4594-857D-BAD16F188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348" y="6208851"/>
            <a:ext cx="734487" cy="639711"/>
          </a:xfrm>
          <a:prstGeom prst="rect">
            <a:avLst/>
          </a:prstGeom>
        </p:spPr>
      </p:pic>
      <p:pic>
        <p:nvPicPr>
          <p:cNvPr id="26" name="Picture 25">
            <a:extLst>
              <a:ext uri="{FF2B5EF4-FFF2-40B4-BE49-F238E27FC236}">
                <a16:creationId xmlns:a16="http://schemas.microsoft.com/office/drawing/2014/main" id="{812DA59C-7094-4B27-94F6-D47AC8F29BAF}"/>
              </a:ext>
            </a:extLst>
          </p:cNvPr>
          <p:cNvPicPr>
            <a:picLocks noChangeAspect="1"/>
          </p:cNvPicPr>
          <p:nvPr/>
        </p:nvPicPr>
        <p:blipFill>
          <a:blip r:embed="rId6"/>
          <a:stretch>
            <a:fillRect/>
          </a:stretch>
        </p:blipFill>
        <p:spPr>
          <a:xfrm>
            <a:off x="8547976" y="6300889"/>
            <a:ext cx="1033614" cy="413118"/>
          </a:xfrm>
          <a:prstGeom prst="rect">
            <a:avLst/>
          </a:prstGeom>
        </p:spPr>
      </p:pic>
      <p:sp>
        <p:nvSpPr>
          <p:cNvPr id="2" name="TextBox 1">
            <a:extLst>
              <a:ext uri="{FF2B5EF4-FFF2-40B4-BE49-F238E27FC236}">
                <a16:creationId xmlns:a16="http://schemas.microsoft.com/office/drawing/2014/main" id="{755E02A9-39B2-40AE-896E-0E9E2CACA450}"/>
              </a:ext>
            </a:extLst>
          </p:cNvPr>
          <p:cNvSpPr txBox="1"/>
          <p:nvPr/>
        </p:nvSpPr>
        <p:spPr>
          <a:xfrm>
            <a:off x="1111955" y="1827676"/>
            <a:ext cx="7682103" cy="4154984"/>
          </a:xfrm>
          <a:prstGeom prst="rect">
            <a:avLst/>
          </a:prstGeom>
          <a:noFill/>
        </p:spPr>
        <p:txBody>
          <a:bodyPr wrap="square" rtlCol="0">
            <a:spAutoFit/>
          </a:bodyPr>
          <a:lstStyle/>
          <a:p>
            <a:pPr algn="ctr" defTabSz="914400" fontAlgn="auto">
              <a:spcBef>
                <a:spcPts val="0"/>
              </a:spcBef>
              <a:spcAft>
                <a:spcPts val="0"/>
              </a:spcAft>
            </a:pPr>
            <a:r>
              <a:rPr lang="en-AU" sz="4400" dirty="0">
                <a:solidFill>
                  <a:srgbClr val="5B9BD5">
                    <a:lumMod val="50000"/>
                  </a:srgbClr>
                </a:solidFill>
                <a:latin typeface="Calibri" panose="020F0502020204030204"/>
                <a:ea typeface="+mn-ea"/>
                <a:cs typeface="+mn-cs"/>
              </a:rPr>
              <a:t>UNLIKE THE WEST</a:t>
            </a:r>
          </a:p>
          <a:p>
            <a:pPr algn="ctr" defTabSz="914400" fontAlgn="auto">
              <a:spcBef>
                <a:spcPts val="0"/>
              </a:spcBef>
              <a:spcAft>
                <a:spcPts val="0"/>
              </a:spcAft>
            </a:pPr>
            <a:endParaRPr lang="en-AU" sz="4400" dirty="0">
              <a:solidFill>
                <a:prstClr val="black"/>
              </a:solidFill>
              <a:latin typeface="Calibri" panose="020F0502020204030204"/>
              <a:ea typeface="+mn-ea"/>
              <a:cs typeface="+mn-cs"/>
            </a:endParaRPr>
          </a:p>
          <a:p>
            <a:pPr algn="ctr" defTabSz="914400" fontAlgn="auto">
              <a:spcBef>
                <a:spcPts val="0"/>
              </a:spcBef>
              <a:spcAft>
                <a:spcPts val="0"/>
              </a:spcAft>
            </a:pPr>
            <a:r>
              <a:rPr lang="en-AU" sz="4400" dirty="0">
                <a:solidFill>
                  <a:srgbClr val="FF0000"/>
                </a:solidFill>
                <a:latin typeface="Calibri" panose="020F0502020204030204"/>
                <a:ea typeface="+mn-ea"/>
                <a:cs typeface="+mn-cs"/>
              </a:rPr>
              <a:t>MOST OF SOUTH EAST ASIA </a:t>
            </a:r>
          </a:p>
          <a:p>
            <a:pPr algn="ctr" defTabSz="914400" fontAlgn="auto">
              <a:spcBef>
                <a:spcPts val="0"/>
              </a:spcBef>
              <a:spcAft>
                <a:spcPts val="0"/>
              </a:spcAft>
            </a:pPr>
            <a:r>
              <a:rPr lang="en-AU" sz="4400" dirty="0">
                <a:solidFill>
                  <a:srgbClr val="FF0000"/>
                </a:solidFill>
                <a:latin typeface="Calibri" panose="020F0502020204030204"/>
                <a:ea typeface="+mn-ea"/>
                <a:cs typeface="+mn-cs"/>
              </a:rPr>
              <a:t>IS BECOMING OLD </a:t>
            </a:r>
          </a:p>
          <a:p>
            <a:pPr algn="ctr" defTabSz="914400" fontAlgn="auto">
              <a:spcBef>
                <a:spcPts val="0"/>
              </a:spcBef>
              <a:spcAft>
                <a:spcPts val="0"/>
              </a:spcAft>
            </a:pPr>
            <a:r>
              <a:rPr lang="en-AU" sz="4400" dirty="0">
                <a:solidFill>
                  <a:srgbClr val="FF0000"/>
                </a:solidFill>
                <a:latin typeface="Calibri" panose="020F0502020204030204"/>
                <a:ea typeface="+mn-ea"/>
                <a:cs typeface="+mn-cs"/>
              </a:rPr>
              <a:t>BEFORE BECOMING PROSPEROUS</a:t>
            </a:r>
            <a:endParaRPr lang="en-AU"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81303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
                                            <p:txEl>
                                              <p:pRg st="4" end="4"/>
                                            </p:txEl>
                                          </p:spTgt>
                                        </p:tgtEl>
                                        <p:attrNameLst>
                                          <p:attrName>style.visibility</p:attrName>
                                        </p:attrNameLst>
                                      </p:cBhvr>
                                      <p:to>
                                        <p:strVal val="visible"/>
                                      </p:to>
                                    </p:set>
                                  </p:childTnLst>
                                </p:cTn>
                              </p:par>
                            </p:childTnLst>
                          </p:cTn>
                        </p:par>
                        <p:par>
                          <p:cTn id="16" fill="hold">
                            <p:stCondLst>
                              <p:cond delay="2000"/>
                            </p:stCondLst>
                            <p:childTnLst>
                              <p:par>
                                <p:cTn id="17" presetID="6" presetClass="entr" presetSubtype="16"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erson sitting in a garden&#10;&#10;Description generated with very high confidence">
            <a:extLst>
              <a:ext uri="{FF2B5EF4-FFF2-40B4-BE49-F238E27FC236}">
                <a16:creationId xmlns:a16="http://schemas.microsoft.com/office/drawing/2014/main" id="{90743A7C-084C-4BD2-9C67-92BBCD71E80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86640" y="1175288"/>
            <a:ext cx="6570464" cy="5381625"/>
          </a:xfrm>
          <a:prstGeom prst="rect">
            <a:avLst/>
          </a:prstGeom>
        </p:spPr>
      </p:pic>
      <p:sp>
        <p:nvSpPr>
          <p:cNvPr id="7" name="TextBox 6">
            <a:extLst>
              <a:ext uri="{FF2B5EF4-FFF2-40B4-BE49-F238E27FC236}">
                <a16:creationId xmlns:a16="http://schemas.microsoft.com/office/drawing/2014/main" id="{A11B6A1E-4C1F-4E73-A851-1BED216F5A7F}"/>
              </a:ext>
            </a:extLst>
          </p:cNvPr>
          <p:cNvSpPr txBox="1"/>
          <p:nvPr/>
        </p:nvSpPr>
        <p:spPr>
          <a:xfrm>
            <a:off x="2022365" y="7672489"/>
            <a:ext cx="7341778" cy="230832"/>
          </a:xfrm>
          <a:prstGeom prst="rect">
            <a:avLst/>
          </a:prstGeom>
          <a:noFill/>
        </p:spPr>
        <p:txBody>
          <a:bodyPr wrap="square" rtlCol="0">
            <a:spAutoFit/>
          </a:bodyPr>
          <a:lstStyle/>
          <a:p>
            <a:pPr defTabSz="914400" fontAlgn="auto">
              <a:spcBef>
                <a:spcPts val="0"/>
              </a:spcBef>
              <a:spcAft>
                <a:spcPts val="0"/>
              </a:spcAft>
            </a:pPr>
            <a:r>
              <a:rPr lang="en-AU" sz="900">
                <a:solidFill>
                  <a:prstClr val="black"/>
                </a:solidFill>
                <a:latin typeface="Calibri" panose="020F0502020204030204"/>
                <a:ea typeface="+mn-ea"/>
                <a:cs typeface="+mn-cs"/>
                <a:hlinkClick r:id="rId4" tooltip="http://commons.wikimedia.org/wiki/File:Homeless_man,_Tokyo,_2008.jpg"/>
              </a:rPr>
              <a:t>This Photo</a:t>
            </a:r>
            <a:r>
              <a:rPr lang="en-AU" sz="900">
                <a:solidFill>
                  <a:prstClr val="black"/>
                </a:solidFill>
                <a:latin typeface="Calibri" panose="020F0502020204030204"/>
                <a:ea typeface="+mn-ea"/>
                <a:cs typeface="+mn-cs"/>
              </a:rPr>
              <a:t> by Unknown Author is licensed under </a:t>
            </a:r>
            <a:r>
              <a:rPr lang="en-AU" sz="900">
                <a:solidFill>
                  <a:prstClr val="black"/>
                </a:solidFill>
                <a:latin typeface="Calibri" panose="020F0502020204030204"/>
                <a:ea typeface="+mn-ea"/>
                <a:cs typeface="+mn-cs"/>
                <a:hlinkClick r:id="rId5" tooltip="https://creativecommons.org/licenses/by-sa/3.0/"/>
              </a:rPr>
              <a:t>CC BY-SA</a:t>
            </a:r>
            <a:endParaRPr lang="en-AU" sz="900">
              <a:solidFill>
                <a:prstClr val="black"/>
              </a:solidFill>
              <a:latin typeface="Calibri" panose="020F0502020204030204"/>
              <a:ea typeface="+mn-ea"/>
              <a:cs typeface="+mn-cs"/>
            </a:endParaRPr>
          </a:p>
        </p:txBody>
      </p:sp>
      <p:sp>
        <p:nvSpPr>
          <p:cNvPr id="24" name="Rectangle 23">
            <a:extLst>
              <a:ext uri="{FF2B5EF4-FFF2-40B4-BE49-F238E27FC236}">
                <a16:creationId xmlns:a16="http://schemas.microsoft.com/office/drawing/2014/main" id="{FE67373A-32F4-4B0F-AD85-0F41270C9DD0}"/>
              </a:ext>
            </a:extLst>
          </p:cNvPr>
          <p:cNvSpPr/>
          <p:nvPr/>
        </p:nvSpPr>
        <p:spPr>
          <a:xfrm>
            <a:off x="1895920" y="405886"/>
            <a:ext cx="6114173"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PREFERRED CARE MODEL</a:t>
            </a:r>
          </a:p>
        </p:txBody>
      </p:sp>
      <p:pic>
        <p:nvPicPr>
          <p:cNvPr id="25" name="Picture 24">
            <a:extLst>
              <a:ext uri="{FF2B5EF4-FFF2-40B4-BE49-F238E27FC236}">
                <a16:creationId xmlns:a16="http://schemas.microsoft.com/office/drawing/2014/main" id="{3C974C4A-D28B-4594-857D-BAD16F1888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348" y="6208851"/>
            <a:ext cx="734487" cy="639711"/>
          </a:xfrm>
          <a:prstGeom prst="rect">
            <a:avLst/>
          </a:prstGeom>
        </p:spPr>
      </p:pic>
      <p:pic>
        <p:nvPicPr>
          <p:cNvPr id="26" name="Picture 25">
            <a:extLst>
              <a:ext uri="{FF2B5EF4-FFF2-40B4-BE49-F238E27FC236}">
                <a16:creationId xmlns:a16="http://schemas.microsoft.com/office/drawing/2014/main" id="{812DA59C-7094-4B27-94F6-D47AC8F29BAF}"/>
              </a:ext>
            </a:extLst>
          </p:cNvPr>
          <p:cNvPicPr>
            <a:picLocks noChangeAspect="1"/>
          </p:cNvPicPr>
          <p:nvPr/>
        </p:nvPicPr>
        <p:blipFill>
          <a:blip r:embed="rId7"/>
          <a:stretch>
            <a:fillRect/>
          </a:stretch>
        </p:blipFill>
        <p:spPr>
          <a:xfrm>
            <a:off x="8547976" y="6300889"/>
            <a:ext cx="1033614" cy="413118"/>
          </a:xfrm>
          <a:prstGeom prst="rect">
            <a:avLst/>
          </a:prstGeom>
        </p:spPr>
      </p:pic>
      <p:sp>
        <p:nvSpPr>
          <p:cNvPr id="3" name="TextBox 2">
            <a:extLst>
              <a:ext uri="{FF2B5EF4-FFF2-40B4-BE49-F238E27FC236}">
                <a16:creationId xmlns:a16="http://schemas.microsoft.com/office/drawing/2014/main" id="{F5832808-5390-4DAE-A724-62A5BDE2EA00}"/>
              </a:ext>
            </a:extLst>
          </p:cNvPr>
          <p:cNvSpPr txBox="1"/>
          <p:nvPr/>
        </p:nvSpPr>
        <p:spPr>
          <a:xfrm flipH="1">
            <a:off x="1842515" y="1490492"/>
            <a:ext cx="6055044" cy="5355312"/>
          </a:xfrm>
          <a:prstGeom prst="rect">
            <a:avLst/>
          </a:prstGeom>
          <a:noFill/>
        </p:spPr>
        <p:txBody>
          <a:bodyPr wrap="square" rtlCol="0">
            <a:spAutoFit/>
          </a:bodyPr>
          <a:lstStyle/>
          <a:p>
            <a:pPr algn="ctr" defTabSz="914400" fontAlgn="auto">
              <a:lnSpc>
                <a:spcPct val="150000"/>
              </a:lnSpc>
              <a:spcBef>
                <a:spcPts val="0"/>
              </a:spcBef>
              <a:spcAft>
                <a:spcPts val="0"/>
              </a:spcAft>
            </a:pPr>
            <a:r>
              <a:rPr lang="en-AU" sz="3600" dirty="0">
                <a:solidFill>
                  <a:srgbClr val="FF0000"/>
                </a:solidFill>
                <a:latin typeface="Calibri" panose="020F0502020204030204"/>
                <a:ea typeface="+mn-ea"/>
                <a:cs typeface="+mn-cs"/>
              </a:rPr>
              <a:t>HOME CARE BASIS</a:t>
            </a:r>
          </a:p>
          <a:p>
            <a:pPr algn="ctr" defTabSz="914400" fontAlgn="auto">
              <a:lnSpc>
                <a:spcPct val="150000"/>
              </a:lnSpc>
              <a:spcBef>
                <a:spcPts val="0"/>
              </a:spcBef>
              <a:spcAft>
                <a:spcPts val="0"/>
              </a:spcAft>
            </a:pPr>
            <a:r>
              <a:rPr lang="en-AU" sz="2400" dirty="0">
                <a:solidFill>
                  <a:srgbClr val="FF0000"/>
                </a:solidFill>
                <a:latin typeface="Calibri" panose="020F0502020204030204"/>
                <a:ea typeface="+mn-ea"/>
                <a:cs typeface="+mn-cs"/>
              </a:rPr>
              <a:t>PLUS</a:t>
            </a:r>
            <a:r>
              <a:rPr lang="en-AU" sz="3600" dirty="0">
                <a:solidFill>
                  <a:srgbClr val="FF0000"/>
                </a:solidFill>
                <a:latin typeface="Calibri" panose="020F0502020204030204"/>
                <a:ea typeface="+mn-ea"/>
                <a:cs typeface="+mn-cs"/>
              </a:rPr>
              <a:t> </a:t>
            </a:r>
          </a:p>
          <a:p>
            <a:pPr algn="ctr" defTabSz="914400" fontAlgn="auto">
              <a:lnSpc>
                <a:spcPct val="150000"/>
              </a:lnSpc>
              <a:spcBef>
                <a:spcPts val="0"/>
              </a:spcBef>
              <a:spcAft>
                <a:spcPts val="0"/>
              </a:spcAft>
            </a:pPr>
            <a:r>
              <a:rPr lang="en-AU" sz="3600" dirty="0">
                <a:solidFill>
                  <a:srgbClr val="FF0000"/>
                </a:solidFill>
                <a:latin typeface="Calibri" panose="020F0502020204030204"/>
                <a:ea typeface="+mn-ea"/>
                <a:cs typeface="+mn-cs"/>
              </a:rPr>
              <a:t>COMMUNITY CARE SUPPORT</a:t>
            </a:r>
          </a:p>
          <a:p>
            <a:pPr algn="ctr" defTabSz="914400" fontAlgn="auto">
              <a:lnSpc>
                <a:spcPct val="150000"/>
              </a:lnSpc>
              <a:spcBef>
                <a:spcPts val="0"/>
              </a:spcBef>
              <a:spcAft>
                <a:spcPts val="0"/>
              </a:spcAft>
            </a:pPr>
            <a:r>
              <a:rPr lang="en-AU" sz="2400" dirty="0">
                <a:solidFill>
                  <a:srgbClr val="FF0000"/>
                </a:solidFill>
                <a:latin typeface="Calibri" panose="020F0502020204030204"/>
                <a:ea typeface="+mn-ea"/>
                <a:cs typeface="+mn-cs"/>
              </a:rPr>
              <a:t>WITH</a:t>
            </a:r>
            <a:r>
              <a:rPr lang="en-AU" sz="3600" dirty="0">
                <a:solidFill>
                  <a:srgbClr val="FF0000"/>
                </a:solidFill>
                <a:latin typeface="Calibri" panose="020F0502020204030204"/>
                <a:ea typeface="+mn-ea"/>
                <a:cs typeface="+mn-cs"/>
              </a:rPr>
              <a:t> </a:t>
            </a:r>
          </a:p>
          <a:p>
            <a:pPr algn="ctr" defTabSz="914400" fontAlgn="auto">
              <a:lnSpc>
                <a:spcPct val="150000"/>
              </a:lnSpc>
              <a:spcBef>
                <a:spcPts val="0"/>
              </a:spcBef>
              <a:spcAft>
                <a:spcPts val="0"/>
              </a:spcAft>
            </a:pPr>
            <a:r>
              <a:rPr lang="en-AU" sz="3600" dirty="0">
                <a:solidFill>
                  <a:srgbClr val="FF0000"/>
                </a:solidFill>
                <a:latin typeface="Calibri" panose="020F0502020204030204"/>
                <a:ea typeface="+mn-ea"/>
                <a:cs typeface="+mn-cs"/>
              </a:rPr>
              <a:t>RESIDENTIAL CARE AS A SUPPLEMENT</a:t>
            </a:r>
          </a:p>
          <a:p>
            <a:pPr algn="ctr" defTabSz="914400" fontAlgn="auto">
              <a:spcBef>
                <a:spcPts val="0"/>
              </a:spcBef>
              <a:spcAft>
                <a:spcPts val="0"/>
              </a:spcAft>
            </a:pPr>
            <a:endParaRPr lang="en-AU" dirty="0">
              <a:solidFill>
                <a:srgbClr val="002060"/>
              </a:solidFill>
              <a:latin typeface="Calibri" panose="020F0502020204030204"/>
              <a:ea typeface="+mn-ea"/>
              <a:cs typeface="+mn-cs"/>
            </a:endParaRPr>
          </a:p>
        </p:txBody>
      </p:sp>
    </p:spTree>
    <p:extLst>
      <p:ext uri="{BB962C8B-B14F-4D97-AF65-F5344CB8AC3E}">
        <p14:creationId xmlns:p14="http://schemas.microsoft.com/office/powerpoint/2010/main" val="31393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21" presetClass="entr" presetSubtype="1"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br>
              <a:rPr lang="en-AU" dirty="0">
                <a:latin typeface="Arial" charset="0"/>
                <a:ea typeface="ＭＳ Ｐゴシック" charset="0"/>
                <a:cs typeface="Arial" charset="0"/>
              </a:rPr>
            </a:br>
            <a:r>
              <a:rPr lang="en-AU" dirty="0">
                <a:latin typeface="Arial" charset="0"/>
                <a:ea typeface="ＭＳ Ｐゴシック" charset="0"/>
                <a:cs typeface="Arial" charset="0"/>
              </a:rPr>
              <a:t>Nicholas Henderson</a:t>
            </a:r>
            <a:br>
              <a:rPr lang="en-AU" dirty="0">
                <a:latin typeface="Arial" charset="0"/>
                <a:ea typeface="ＭＳ Ｐゴシック" charset="0"/>
                <a:cs typeface="Arial" charset="0"/>
              </a:rPr>
            </a:br>
            <a:r>
              <a:rPr lang="en-AU" sz="3200" dirty="0">
                <a:latin typeface="Arial" charset="0"/>
                <a:ea typeface="ＭＳ Ｐゴシック" charset="0"/>
                <a:cs typeface="Arial" charset="0"/>
              </a:rPr>
              <a:t>Director</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Asialink Business</a:t>
            </a:r>
            <a:br>
              <a:rPr lang="en-AU" dirty="0">
                <a:latin typeface="Arial" charset="0"/>
                <a:ea typeface="ＭＳ Ｐゴシック" charset="0"/>
                <a:cs typeface="Arial" charset="0"/>
              </a:rPr>
            </a:br>
            <a:endParaRPr lang="en-AU"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3E2DEDC-AC76-4951-8E3C-72A10AEC9C2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32924" y="818624"/>
            <a:ext cx="5248555" cy="5407058"/>
          </a:xfrm>
          <a:prstGeom prst="rect">
            <a:avLst/>
          </a:prstGeom>
          <a:noFill/>
          <a:ln w="9525">
            <a:noFill/>
            <a:miter lim="800000"/>
            <a:headEnd/>
            <a:tailEnd/>
          </a:ln>
        </p:spPr>
      </p:pic>
      <p:sp>
        <p:nvSpPr>
          <p:cNvPr id="24" name="Rectangle 23">
            <a:extLst>
              <a:ext uri="{FF2B5EF4-FFF2-40B4-BE49-F238E27FC236}">
                <a16:creationId xmlns:a16="http://schemas.microsoft.com/office/drawing/2014/main" id="{FE67373A-32F4-4B0F-AD85-0F41270C9DD0}"/>
              </a:ext>
            </a:extLst>
          </p:cNvPr>
          <p:cNvSpPr/>
          <p:nvPr/>
        </p:nvSpPr>
        <p:spPr>
          <a:xfrm>
            <a:off x="363801" y="201312"/>
            <a:ext cx="9178474" cy="707886"/>
          </a:xfrm>
          <a:prstGeom prst="rect">
            <a:avLst/>
          </a:prstGeom>
          <a:noFill/>
        </p:spPr>
        <p:txBody>
          <a:bodyPr wrap="none" lIns="91440" tIns="45720" rIns="91440" bIns="45720">
            <a:spAutoFit/>
          </a:bodyPr>
          <a:lstStyle/>
          <a:p>
            <a:pPr algn="ctr" defTabSz="914400" fontAlgn="auto">
              <a:spcBef>
                <a:spcPts val="0"/>
              </a:spcBef>
              <a:spcAft>
                <a:spcPts val="0"/>
              </a:spcAft>
            </a:pPr>
            <a:r>
              <a:rPr lang="en-US" sz="40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JETA RESPONSE - THE SOCIAL CHALLENGES</a:t>
            </a:r>
          </a:p>
        </p:txBody>
      </p:sp>
      <p:pic>
        <p:nvPicPr>
          <p:cNvPr id="9" name="Picture 4" descr="http://cdn.bobinoz.com/wp-content/uploads/2009/04/gro_10.jpg">
            <a:extLst>
              <a:ext uri="{FF2B5EF4-FFF2-40B4-BE49-F238E27FC236}">
                <a16:creationId xmlns:a16="http://schemas.microsoft.com/office/drawing/2014/main" id="{980C8D32-6E13-46BF-A826-D38B7657FE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8959" y="1338732"/>
            <a:ext cx="1608516" cy="1997155"/>
          </a:xfrm>
          <a:prstGeom prst="rect">
            <a:avLst/>
          </a:prstGeom>
          <a:ln>
            <a:noFill/>
          </a:ln>
          <a:effectLst>
            <a:outerShdw blurRad="292100" dist="139700" dir="2700000" algn="tl" rotWithShape="0">
              <a:srgbClr val="990033">
                <a:alpha val="65000"/>
              </a:srgbClr>
            </a:outerShdw>
          </a:effectLst>
        </p:spPr>
      </p:pic>
      <p:pic>
        <p:nvPicPr>
          <p:cNvPr id="10" name="Picture 10" descr="http://aussieyoutoo.com/wp-content/uploads/2012/10/multiculturalism_in_Australia.jpg">
            <a:extLst>
              <a:ext uri="{FF2B5EF4-FFF2-40B4-BE49-F238E27FC236}">
                <a16:creationId xmlns:a16="http://schemas.microsoft.com/office/drawing/2014/main" id="{A948E88B-B659-45D9-8D73-CF413C2770B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89123" y="1679810"/>
            <a:ext cx="1965273" cy="1361970"/>
          </a:xfrm>
          <a:prstGeom prst="rect">
            <a:avLst/>
          </a:prstGeom>
          <a:ln>
            <a:noFill/>
          </a:ln>
          <a:effectLst>
            <a:outerShdw blurRad="292100" dist="139700" dir="2700000" algn="tl" rotWithShape="0">
              <a:srgbClr val="990033">
                <a:alpha val="65000"/>
              </a:srgbClr>
            </a:outerShdw>
          </a:effectLst>
        </p:spPr>
      </p:pic>
      <p:pic>
        <p:nvPicPr>
          <p:cNvPr id="11" name="Picture 12" descr="http://resources3.news.com.au/images/2013/01/24/1226560/408727-multiculturalism.jpg">
            <a:extLst>
              <a:ext uri="{FF2B5EF4-FFF2-40B4-BE49-F238E27FC236}">
                <a16:creationId xmlns:a16="http://schemas.microsoft.com/office/drawing/2014/main" id="{C1434FF4-DFA8-4E25-9C1F-F70E44E9183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23467" y="4155272"/>
            <a:ext cx="2006006" cy="1390199"/>
          </a:xfrm>
          <a:prstGeom prst="rect">
            <a:avLst/>
          </a:prstGeom>
          <a:ln>
            <a:noFill/>
          </a:ln>
          <a:effectLst>
            <a:outerShdw blurRad="292100" dist="139700" dir="2700000" algn="tl" rotWithShape="0">
              <a:srgbClr val="990033">
                <a:alpha val="65000"/>
              </a:srgbClr>
            </a:outerShdw>
          </a:effectLst>
        </p:spPr>
      </p:pic>
      <p:pic>
        <p:nvPicPr>
          <p:cNvPr id="12" name="Picture 14" descr="http://www.abc.net.au/news/image/155528-3x2-940x627.jpg">
            <a:extLst>
              <a:ext uri="{FF2B5EF4-FFF2-40B4-BE49-F238E27FC236}">
                <a16:creationId xmlns:a16="http://schemas.microsoft.com/office/drawing/2014/main" id="{11C90381-3274-4837-9833-216D9963419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8644" y="4177572"/>
            <a:ext cx="1578836" cy="1296144"/>
          </a:xfrm>
          <a:prstGeom prst="rect">
            <a:avLst/>
          </a:prstGeom>
          <a:ln>
            <a:noFill/>
          </a:ln>
          <a:effectLst>
            <a:outerShdw blurRad="292100" dist="139700" dir="2700000" algn="tl" rotWithShape="0">
              <a:srgbClr val="990033">
                <a:alpha val="65000"/>
              </a:srgbClr>
            </a:outerShdw>
          </a:effectLst>
        </p:spPr>
      </p:pic>
      <p:sp>
        <p:nvSpPr>
          <p:cNvPr id="13" name="Rectangle 12">
            <a:extLst>
              <a:ext uri="{FF2B5EF4-FFF2-40B4-BE49-F238E27FC236}">
                <a16:creationId xmlns:a16="http://schemas.microsoft.com/office/drawing/2014/main" id="{F6F375D5-3466-41BC-A120-93C1B490F69D}"/>
              </a:ext>
            </a:extLst>
          </p:cNvPr>
          <p:cNvSpPr/>
          <p:nvPr/>
        </p:nvSpPr>
        <p:spPr>
          <a:xfrm>
            <a:off x="3873701" y="6038144"/>
            <a:ext cx="2278701"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US" sz="4400" b="1" dirty="0">
                <a:ln w="9525">
                  <a:solidFill>
                    <a:prstClr val="white"/>
                  </a:solidFill>
                  <a:prstDash val="solid"/>
                </a:ln>
                <a:solidFill>
                  <a:srgbClr val="5B9BD5">
                    <a:lumMod val="75000"/>
                  </a:srgbClr>
                </a:solidFill>
                <a:effectLst>
                  <a:outerShdw blurRad="12700" dist="38100" dir="2700000" algn="tl" rotWithShape="0">
                    <a:srgbClr val="5B9BD5">
                      <a:lumMod val="60000"/>
                      <a:lumOff val="40000"/>
                    </a:srgbClr>
                  </a:outerShdw>
                </a:effectLst>
                <a:latin typeface="Calibri" panose="020F0502020204030204"/>
                <a:ea typeface="+mn-ea"/>
                <a:cs typeface="+mn-cs"/>
              </a:rPr>
              <a:t>JETA 4H®</a:t>
            </a:r>
          </a:p>
        </p:txBody>
      </p:sp>
      <p:pic>
        <p:nvPicPr>
          <p:cNvPr id="14" name="Picture 13">
            <a:extLst>
              <a:ext uri="{FF2B5EF4-FFF2-40B4-BE49-F238E27FC236}">
                <a16:creationId xmlns:a16="http://schemas.microsoft.com/office/drawing/2014/main" id="{1DAA10DA-E309-4912-9CAF-6F7BFF2661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348" y="6208851"/>
            <a:ext cx="734487" cy="639711"/>
          </a:xfrm>
          <a:prstGeom prst="rect">
            <a:avLst/>
          </a:prstGeom>
        </p:spPr>
      </p:pic>
      <p:pic>
        <p:nvPicPr>
          <p:cNvPr id="15" name="Picture 14">
            <a:extLst>
              <a:ext uri="{FF2B5EF4-FFF2-40B4-BE49-F238E27FC236}">
                <a16:creationId xmlns:a16="http://schemas.microsoft.com/office/drawing/2014/main" id="{4C8DA04F-6982-4CD4-8870-12831C7AF37C}"/>
              </a:ext>
            </a:extLst>
          </p:cNvPr>
          <p:cNvPicPr>
            <a:picLocks noChangeAspect="1"/>
          </p:cNvPicPr>
          <p:nvPr/>
        </p:nvPicPr>
        <p:blipFill>
          <a:blip r:embed="rId8"/>
          <a:stretch>
            <a:fillRect/>
          </a:stretch>
        </p:blipFill>
        <p:spPr>
          <a:xfrm>
            <a:off x="8547976" y="6264313"/>
            <a:ext cx="1033614" cy="413118"/>
          </a:xfrm>
          <a:prstGeom prst="rect">
            <a:avLst/>
          </a:prstGeom>
        </p:spPr>
      </p:pic>
    </p:spTree>
    <p:extLst>
      <p:ext uri="{BB962C8B-B14F-4D97-AF65-F5344CB8AC3E}">
        <p14:creationId xmlns:p14="http://schemas.microsoft.com/office/powerpoint/2010/main" val="2872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0"/>
                            </p:stCondLst>
                            <p:childTnLst>
                              <p:par>
                                <p:cTn id="20" presetID="16" presetClass="entr" presetSubtype="21" fill="hold" grpId="0" nodeType="after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CEEBCDD-62D0-47CF-8008-16885E1F22B8}"/>
              </a:ext>
            </a:extLst>
          </p:cNvPr>
          <p:cNvSpPr>
            <a:spLocks noGrp="1"/>
          </p:cNvSpPr>
          <p:nvPr>
            <p:ph type="ftr" sz="quarter" idx="11"/>
          </p:nvPr>
        </p:nvSpPr>
        <p:spPr/>
        <p:txBody>
          <a:bodyPr/>
          <a:lstStyle/>
          <a:p>
            <a:endParaRPr lang="en-AU" dirty="0">
              <a:solidFill>
                <a:prstClr val="black">
                  <a:tint val="75000"/>
                </a:prstClr>
              </a:solidFill>
            </a:endParaRPr>
          </a:p>
        </p:txBody>
      </p:sp>
      <p:sp>
        <p:nvSpPr>
          <p:cNvPr id="6" name="TextBox 5">
            <a:extLst>
              <a:ext uri="{FF2B5EF4-FFF2-40B4-BE49-F238E27FC236}">
                <a16:creationId xmlns:a16="http://schemas.microsoft.com/office/drawing/2014/main" id="{9E9DF3CB-77B8-4579-A05C-7287D10D62B6}"/>
              </a:ext>
            </a:extLst>
          </p:cNvPr>
          <p:cNvSpPr txBox="1"/>
          <p:nvPr/>
        </p:nvSpPr>
        <p:spPr>
          <a:xfrm flipH="1">
            <a:off x="625146" y="805746"/>
            <a:ext cx="9280854" cy="907941"/>
          </a:xfrm>
          <a:prstGeom prst="rect">
            <a:avLst/>
          </a:prstGeom>
          <a:noFill/>
        </p:spPr>
        <p:txBody>
          <a:bodyPr wrap="square" rtlCol="0">
            <a:spAutoFit/>
          </a:bodyPr>
          <a:lstStyle/>
          <a:p>
            <a:pPr algn="ctr" defTabSz="914400" fontAlgn="auto">
              <a:spcBef>
                <a:spcPts val="0"/>
              </a:spcBef>
              <a:spcAft>
                <a:spcPts val="0"/>
              </a:spcAft>
            </a:pPr>
            <a:r>
              <a:rPr lang="en-AU" sz="2800" dirty="0">
                <a:solidFill>
                  <a:srgbClr val="C00000"/>
                </a:solidFill>
                <a:latin typeface="Calibri" panose="020F0502020204030204"/>
                <a:ea typeface="+mn-ea"/>
                <a:cs typeface="+mn-cs"/>
              </a:rPr>
              <a:t>“Jeta Care” - Kulai Jaya, Johor State Malaysia</a:t>
            </a:r>
            <a:r>
              <a:rPr lang="zh-CN" altLang="en-US" sz="2800" dirty="0">
                <a:solidFill>
                  <a:srgbClr val="C00000"/>
                </a:solidFill>
                <a:latin typeface="Calibri" panose="020F0502020204030204"/>
                <a:cs typeface="+mn-cs"/>
              </a:rPr>
              <a:t>  </a:t>
            </a:r>
            <a:endParaRPr lang="en-AU" altLang="zh-CN" sz="2800" dirty="0">
              <a:solidFill>
                <a:srgbClr val="C00000"/>
              </a:solidFill>
              <a:latin typeface="Calibri" panose="020F0502020204030204"/>
              <a:cs typeface="+mn-cs"/>
            </a:endParaRPr>
          </a:p>
          <a:p>
            <a:pPr algn="ctr" defTabSz="914400" fontAlgn="auto">
              <a:spcBef>
                <a:spcPts val="0"/>
              </a:spcBef>
              <a:spcAft>
                <a:spcPts val="0"/>
              </a:spcAft>
            </a:pPr>
            <a:r>
              <a:rPr lang="zh-CN" altLang="en-US" sz="2500" dirty="0">
                <a:solidFill>
                  <a:srgbClr val="C00000"/>
                </a:solidFill>
                <a:latin typeface="Calibri" panose="020F0502020204030204"/>
                <a:cs typeface="+mn-cs"/>
              </a:rPr>
              <a:t>马来西亚柔佛州古来“颐康阁” </a:t>
            </a:r>
            <a:endParaRPr lang="en-AU" sz="2500" dirty="0">
              <a:solidFill>
                <a:srgbClr val="C00000"/>
              </a:solidFill>
              <a:latin typeface="Calibri" panose="020F0502020204030204"/>
              <a:ea typeface="+mn-ea"/>
              <a:cs typeface="+mn-cs"/>
            </a:endParaRPr>
          </a:p>
        </p:txBody>
      </p:sp>
      <p:grpSp>
        <p:nvGrpSpPr>
          <p:cNvPr id="7" name="Group 6">
            <a:extLst>
              <a:ext uri="{FF2B5EF4-FFF2-40B4-BE49-F238E27FC236}">
                <a16:creationId xmlns:a16="http://schemas.microsoft.com/office/drawing/2014/main" id="{25E0683C-7EB3-46F2-B667-B634D6FB6443}"/>
              </a:ext>
            </a:extLst>
          </p:cNvPr>
          <p:cNvGrpSpPr>
            <a:grpSpLocks noChangeAspect="1"/>
          </p:cNvGrpSpPr>
          <p:nvPr/>
        </p:nvGrpSpPr>
        <p:grpSpPr>
          <a:xfrm>
            <a:off x="1345940" y="1668740"/>
            <a:ext cx="7212736" cy="3878970"/>
            <a:chOff x="469987" y="2201863"/>
            <a:chExt cx="7923727" cy="3462337"/>
          </a:xfrm>
          <a:effectLst>
            <a:outerShdw blurRad="76200" dist="50800" dir="5400000" algn="ctr" rotWithShape="0">
              <a:srgbClr val="C00000"/>
            </a:outerShdw>
          </a:effectLst>
        </p:grpSpPr>
        <p:pic>
          <p:nvPicPr>
            <p:cNvPr id="8" name="Content Placeholder 4">
              <a:extLst>
                <a:ext uri="{FF2B5EF4-FFF2-40B4-BE49-F238E27FC236}">
                  <a16:creationId xmlns:a16="http://schemas.microsoft.com/office/drawing/2014/main" id="{85334334-C125-41BB-86F1-78CF842FF1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09670" y="2201863"/>
              <a:ext cx="3684044" cy="3462337"/>
            </a:xfrm>
            <a:prstGeom prst="rect">
              <a:avLst/>
            </a:prstGeom>
            <a:ln>
              <a:noFill/>
            </a:ln>
            <a:effectLst>
              <a:outerShdw blurRad="292100" dist="139700" dir="2700000" algn="tl" rotWithShape="0">
                <a:srgbClr val="333333">
                  <a:alpha val="65000"/>
                </a:srgbClr>
              </a:outerShdw>
            </a:effectLst>
          </p:spPr>
        </p:pic>
        <p:pic>
          <p:nvPicPr>
            <p:cNvPr id="9" name="Content Placeholder 4">
              <a:extLst>
                <a:ext uri="{FF2B5EF4-FFF2-40B4-BE49-F238E27FC236}">
                  <a16:creationId xmlns:a16="http://schemas.microsoft.com/office/drawing/2014/main" id="{E66DC7B3-F6E9-4057-BCB1-E6A98825F6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987" y="2201863"/>
              <a:ext cx="4616450" cy="3462337"/>
            </a:xfrm>
            <a:prstGeom prst="rect">
              <a:avLst/>
            </a:prstGeom>
            <a:ln>
              <a:noFill/>
            </a:ln>
            <a:effectLst>
              <a:outerShdw blurRad="292100" dist="139700" dir="2700000" algn="tl" rotWithShape="0">
                <a:srgbClr val="333333">
                  <a:alpha val="65000"/>
                </a:srgbClr>
              </a:outerShdw>
            </a:effectLst>
          </p:spPr>
        </p:pic>
      </p:grpSp>
      <p:sp>
        <p:nvSpPr>
          <p:cNvPr id="10" name="TextBox 9">
            <a:extLst>
              <a:ext uri="{FF2B5EF4-FFF2-40B4-BE49-F238E27FC236}">
                <a16:creationId xmlns:a16="http://schemas.microsoft.com/office/drawing/2014/main" id="{FA0B0EFF-6066-426B-9D8D-2C300C842DC2}"/>
              </a:ext>
            </a:extLst>
          </p:cNvPr>
          <p:cNvSpPr txBox="1"/>
          <p:nvPr/>
        </p:nvSpPr>
        <p:spPr>
          <a:xfrm>
            <a:off x="1730394" y="5704154"/>
            <a:ext cx="6451446" cy="830997"/>
          </a:xfrm>
          <a:prstGeom prst="rect">
            <a:avLst/>
          </a:prstGeom>
          <a:noFill/>
        </p:spPr>
        <p:txBody>
          <a:bodyPr wrap="none" rtlCol="0">
            <a:spAutoFit/>
          </a:bodyPr>
          <a:lstStyle/>
          <a:p>
            <a:pPr algn="ctr" defTabSz="914400" fontAlgn="auto">
              <a:spcBef>
                <a:spcPts val="0"/>
              </a:spcBef>
              <a:spcAft>
                <a:spcPts val="0"/>
              </a:spcAft>
            </a:pPr>
            <a:r>
              <a:rPr lang="en-AU" sz="2400" dirty="0">
                <a:solidFill>
                  <a:srgbClr val="4472C4"/>
                </a:solidFill>
                <a:latin typeface="Calibri" panose="020F0502020204030204"/>
                <a:ea typeface="+mn-ea"/>
                <a:cs typeface="+mn-cs"/>
              </a:rPr>
              <a:t>80 BED AGED CARE FACILITY</a:t>
            </a:r>
            <a:r>
              <a:rPr lang="zh-CN" altLang="en-US" sz="2400" dirty="0">
                <a:solidFill>
                  <a:srgbClr val="4472C4"/>
                </a:solidFill>
                <a:latin typeface="Calibri" panose="020F0502020204030204"/>
                <a:cs typeface="+mn-cs"/>
              </a:rPr>
              <a:t> </a:t>
            </a:r>
            <a:r>
              <a:rPr lang="en-US" altLang="zh-CN" sz="2400" dirty="0">
                <a:solidFill>
                  <a:srgbClr val="4472C4"/>
                </a:solidFill>
                <a:latin typeface="Calibri" panose="020F0502020204030204"/>
                <a:cs typeface="+mn-cs"/>
              </a:rPr>
              <a:t>–</a:t>
            </a:r>
            <a:r>
              <a:rPr lang="zh-CN" altLang="en-US" sz="2400" dirty="0">
                <a:solidFill>
                  <a:srgbClr val="4472C4"/>
                </a:solidFill>
                <a:latin typeface="Calibri" panose="020F0502020204030204"/>
                <a:cs typeface="+mn-cs"/>
              </a:rPr>
              <a:t> </a:t>
            </a:r>
            <a:r>
              <a:rPr lang="en-US" altLang="zh-CN" sz="2400" dirty="0">
                <a:solidFill>
                  <a:srgbClr val="4472C4"/>
                </a:solidFill>
                <a:latin typeface="Calibri" panose="020F0502020204030204"/>
                <a:cs typeface="+mn-cs"/>
              </a:rPr>
              <a:t>80</a:t>
            </a:r>
            <a:r>
              <a:rPr lang="zh-CN" altLang="en-US" sz="2400" dirty="0">
                <a:solidFill>
                  <a:srgbClr val="4472C4"/>
                </a:solidFill>
                <a:latin typeface="Calibri" panose="020F0502020204030204"/>
                <a:cs typeface="+mn-cs"/>
              </a:rPr>
              <a:t>个床位长者护理</a:t>
            </a:r>
            <a:endParaRPr lang="en-AU" sz="2400" dirty="0">
              <a:solidFill>
                <a:srgbClr val="4472C4"/>
              </a:solidFill>
              <a:latin typeface="Calibri" panose="020F0502020204030204"/>
              <a:ea typeface="+mn-ea"/>
              <a:cs typeface="+mn-cs"/>
            </a:endParaRPr>
          </a:p>
          <a:p>
            <a:pPr algn="ctr" defTabSz="914400" fontAlgn="auto">
              <a:spcBef>
                <a:spcPts val="0"/>
              </a:spcBef>
              <a:spcAft>
                <a:spcPts val="0"/>
              </a:spcAft>
            </a:pPr>
            <a:r>
              <a:rPr lang="en-AU" sz="2400" dirty="0">
                <a:solidFill>
                  <a:srgbClr val="4472C4"/>
                </a:solidFill>
                <a:latin typeface="Calibri" panose="020F0502020204030204"/>
                <a:ea typeface="+mn-ea"/>
                <a:cs typeface="+mn-cs"/>
              </a:rPr>
              <a:t>Converted Shopping Precinct</a:t>
            </a:r>
            <a:r>
              <a:rPr lang="zh-CN" altLang="en-US" sz="2400" dirty="0">
                <a:solidFill>
                  <a:srgbClr val="4472C4"/>
                </a:solidFill>
                <a:latin typeface="Calibri" panose="020F0502020204030204"/>
                <a:cs typeface="+mn-cs"/>
              </a:rPr>
              <a:t>  由购物区转换到位</a:t>
            </a:r>
            <a:endParaRPr lang="en-AU" sz="2400" dirty="0">
              <a:solidFill>
                <a:srgbClr val="4472C4"/>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305F1C7A-C8BB-4830-AB9A-25488671DB30}"/>
              </a:ext>
            </a:extLst>
          </p:cNvPr>
          <p:cNvSpPr/>
          <p:nvPr/>
        </p:nvSpPr>
        <p:spPr>
          <a:xfrm>
            <a:off x="1163779" y="108579"/>
            <a:ext cx="7578485"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JETA ACHIEVEMENTS</a:t>
            </a:r>
            <a:r>
              <a:rPr lang="zh-CN" alt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cs typeface="+mn-cs"/>
              </a:rPr>
              <a:t>  颐康成就</a:t>
            </a:r>
            <a:endPar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endParaRPr>
          </a:p>
        </p:txBody>
      </p:sp>
      <p:pic>
        <p:nvPicPr>
          <p:cNvPr id="12" name="Picture 11">
            <a:extLst>
              <a:ext uri="{FF2B5EF4-FFF2-40B4-BE49-F238E27FC236}">
                <a16:creationId xmlns:a16="http://schemas.microsoft.com/office/drawing/2014/main" id="{93683A43-B592-4157-B7B0-30F7CBA76E93}"/>
              </a:ext>
            </a:extLst>
          </p:cNvPr>
          <p:cNvPicPr>
            <a:picLocks noChangeAspect="1"/>
          </p:cNvPicPr>
          <p:nvPr/>
        </p:nvPicPr>
        <p:blipFill>
          <a:blip r:embed="rId4"/>
          <a:stretch>
            <a:fillRect/>
          </a:stretch>
        </p:blipFill>
        <p:spPr>
          <a:xfrm>
            <a:off x="8547976" y="6264313"/>
            <a:ext cx="1033614" cy="413118"/>
          </a:xfrm>
          <a:prstGeom prst="rect">
            <a:avLst/>
          </a:prstGeom>
        </p:spPr>
      </p:pic>
      <p:pic>
        <p:nvPicPr>
          <p:cNvPr id="13" name="Picture 12">
            <a:extLst>
              <a:ext uri="{FF2B5EF4-FFF2-40B4-BE49-F238E27FC236}">
                <a16:creationId xmlns:a16="http://schemas.microsoft.com/office/drawing/2014/main" id="{8243CB0C-ABF6-4011-8EC0-6900F9810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415" y="6052332"/>
            <a:ext cx="734487" cy="639711"/>
          </a:xfrm>
          <a:prstGeom prst="rect">
            <a:avLst/>
          </a:prstGeom>
        </p:spPr>
      </p:pic>
    </p:spTree>
    <p:extLst>
      <p:ext uri="{BB962C8B-B14F-4D97-AF65-F5344CB8AC3E}">
        <p14:creationId xmlns:p14="http://schemas.microsoft.com/office/powerpoint/2010/main" val="2602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700"/>
                            </p:stCondLst>
                            <p:childTnLst>
                              <p:par>
                                <p:cTn id="12" presetID="16" presetClass="entr" presetSubtype="21" fill="hold" grpId="0" nodeType="afterEffect">
                                  <p:stCondLst>
                                    <p:cond delay="20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9DF3CB-77B8-4579-A05C-7287D10D62B6}"/>
              </a:ext>
            </a:extLst>
          </p:cNvPr>
          <p:cNvSpPr txBox="1"/>
          <p:nvPr/>
        </p:nvSpPr>
        <p:spPr>
          <a:xfrm flipH="1">
            <a:off x="374478" y="724435"/>
            <a:ext cx="9157057" cy="907941"/>
          </a:xfrm>
          <a:prstGeom prst="rect">
            <a:avLst/>
          </a:prstGeom>
          <a:noFill/>
        </p:spPr>
        <p:txBody>
          <a:bodyPr wrap="square" rtlCol="0">
            <a:spAutoFit/>
          </a:bodyPr>
          <a:lstStyle/>
          <a:p>
            <a:pPr algn="ctr" defTabSz="914400" fontAlgn="auto">
              <a:spcBef>
                <a:spcPts val="0"/>
              </a:spcBef>
              <a:spcAft>
                <a:spcPts val="0"/>
              </a:spcAft>
            </a:pPr>
            <a:r>
              <a:rPr lang="en-AU" sz="2800" dirty="0">
                <a:solidFill>
                  <a:srgbClr val="C00000"/>
                </a:solidFill>
                <a:latin typeface="Calibri" panose="020F0502020204030204"/>
                <a:ea typeface="+mn-ea"/>
                <a:cs typeface="+mn-cs"/>
              </a:rPr>
              <a:t>“Dream Homes ” - Cyberjaya, Selangor State Malaysia</a:t>
            </a:r>
            <a:r>
              <a:rPr lang="zh-CN" altLang="en-US" sz="2800" dirty="0">
                <a:solidFill>
                  <a:srgbClr val="C00000"/>
                </a:solidFill>
                <a:latin typeface="Calibri" panose="020F0502020204030204"/>
                <a:cs typeface="+mn-cs"/>
              </a:rPr>
              <a:t>                                 </a:t>
            </a:r>
            <a:endParaRPr lang="en-AU" altLang="zh-CN" sz="2800" dirty="0">
              <a:solidFill>
                <a:srgbClr val="C00000"/>
              </a:solidFill>
              <a:latin typeface="Calibri" panose="020F0502020204030204"/>
              <a:cs typeface="+mn-cs"/>
            </a:endParaRPr>
          </a:p>
          <a:p>
            <a:pPr algn="ctr" defTabSz="914400" fontAlgn="auto">
              <a:spcBef>
                <a:spcPts val="0"/>
              </a:spcBef>
              <a:spcAft>
                <a:spcPts val="0"/>
              </a:spcAft>
            </a:pPr>
            <a:r>
              <a:rPr lang="zh-CN" altLang="en-US" sz="2500" dirty="0">
                <a:solidFill>
                  <a:srgbClr val="C00000"/>
                </a:solidFill>
                <a:latin typeface="Calibri" panose="020F0502020204030204"/>
                <a:cs typeface="+mn-cs"/>
              </a:rPr>
              <a:t>马来西亚雪兰莪州赛城 “梦家园”</a:t>
            </a:r>
            <a:endParaRPr lang="en-AU" sz="2500" dirty="0">
              <a:solidFill>
                <a:srgbClr val="C00000"/>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A3AB6162-5C64-4B48-BA9A-E9E26494A121}"/>
              </a:ext>
            </a:extLst>
          </p:cNvPr>
          <p:cNvSpPr/>
          <p:nvPr/>
        </p:nvSpPr>
        <p:spPr>
          <a:xfrm>
            <a:off x="158213" y="5383566"/>
            <a:ext cx="9780431" cy="1384995"/>
          </a:xfrm>
          <a:prstGeom prst="rect">
            <a:avLst/>
          </a:prstGeom>
        </p:spPr>
        <p:txBody>
          <a:bodyPr wrap="square">
            <a:spAutoFit/>
          </a:bodyPr>
          <a:lstStyle/>
          <a:p>
            <a:pPr algn="ctr" defTabSz="914400" fontAlgn="auto">
              <a:spcBef>
                <a:spcPts val="0"/>
              </a:spcBef>
              <a:spcAft>
                <a:spcPts val="0"/>
              </a:spcAft>
            </a:pPr>
            <a:r>
              <a:rPr lang="en-AU" dirty="0">
                <a:solidFill>
                  <a:srgbClr val="1F497D"/>
                </a:solidFill>
                <a:latin typeface="Calibri" panose="020F0502020204030204" pitchFamily="34" charset="0"/>
                <a:ea typeface="+mn-ea"/>
                <a:cs typeface="+mn-cs"/>
              </a:rPr>
              <a:t>MIXED DEVELOPMENT</a:t>
            </a:r>
            <a:r>
              <a:rPr lang="zh-CN" altLang="en-US" dirty="0">
                <a:solidFill>
                  <a:srgbClr val="1F497D"/>
                </a:solidFill>
                <a:latin typeface="Calibri" panose="020F0502020204030204" pitchFamily="34" charset="0"/>
                <a:cs typeface="+mn-cs"/>
              </a:rPr>
              <a:t> </a:t>
            </a:r>
            <a:r>
              <a:rPr lang="zh-CN" altLang="en-US" sz="1500" dirty="0">
                <a:solidFill>
                  <a:srgbClr val="1F497D"/>
                </a:solidFill>
                <a:latin typeface="Calibri" panose="020F0502020204030204" pitchFamily="34" charset="0"/>
                <a:cs typeface="+mn-cs"/>
              </a:rPr>
              <a:t>混合型开发项目</a:t>
            </a:r>
            <a:endParaRPr lang="en-AU" sz="1500" dirty="0">
              <a:solidFill>
                <a:srgbClr val="1F497D"/>
              </a:solidFill>
              <a:latin typeface="Calibri" panose="020F0502020204030204" pitchFamily="34" charset="0"/>
              <a:ea typeface="+mn-ea"/>
              <a:cs typeface="+mn-cs"/>
            </a:endParaRPr>
          </a:p>
          <a:p>
            <a:pPr algn="ctr" defTabSz="914400" fontAlgn="auto">
              <a:spcBef>
                <a:spcPts val="0"/>
              </a:spcBef>
              <a:spcAft>
                <a:spcPts val="0"/>
              </a:spcAft>
            </a:pPr>
            <a:r>
              <a:rPr lang="en-AU" dirty="0">
                <a:solidFill>
                  <a:srgbClr val="1F497D"/>
                </a:solidFill>
                <a:latin typeface="Symbol" panose="05050102010706020507" pitchFamily="18" charset="2"/>
                <a:ea typeface="+mn-ea"/>
                <a:cs typeface="+mn-cs"/>
              </a:rPr>
              <a:t>· </a:t>
            </a:r>
            <a:r>
              <a:rPr lang="en-AU" dirty="0">
                <a:solidFill>
                  <a:srgbClr val="1F497D"/>
                </a:solidFill>
                <a:latin typeface="Calibri" panose="020F0502020204030204" pitchFamily="34" charset="0"/>
                <a:ea typeface="+mn-ea"/>
                <a:cs typeface="+mn-cs"/>
              </a:rPr>
              <a:t>200 BEDS ACF </a:t>
            </a:r>
            <a:r>
              <a:rPr lang="en-AU" dirty="0">
                <a:solidFill>
                  <a:srgbClr val="1F497D"/>
                </a:solidFill>
                <a:latin typeface="Symbol" panose="05050102010706020507" pitchFamily="18" charset="2"/>
                <a:ea typeface="+mn-ea"/>
                <a:cs typeface="+mn-cs"/>
              </a:rPr>
              <a:t>· </a:t>
            </a:r>
            <a:r>
              <a:rPr lang="en-AU" dirty="0">
                <a:solidFill>
                  <a:srgbClr val="1F497D"/>
                </a:solidFill>
                <a:latin typeface="Calibri" panose="020F0502020204030204" pitchFamily="34" charset="0"/>
                <a:ea typeface="+mn-ea"/>
                <a:cs typeface="+mn-cs"/>
              </a:rPr>
              <a:t>250 UNITS RETIREMENT APARTMENTS </a:t>
            </a:r>
            <a:r>
              <a:rPr lang="en-AU" dirty="0">
                <a:solidFill>
                  <a:srgbClr val="1F497D"/>
                </a:solidFill>
                <a:latin typeface="Symbol" panose="05050102010706020507" pitchFamily="18" charset="2"/>
                <a:ea typeface="+mn-ea"/>
                <a:cs typeface="+mn-cs"/>
              </a:rPr>
              <a:t>· </a:t>
            </a:r>
            <a:r>
              <a:rPr lang="en-AU" dirty="0">
                <a:solidFill>
                  <a:srgbClr val="1F497D"/>
                </a:solidFill>
                <a:latin typeface="Calibri" panose="020F0502020204030204" pitchFamily="34" charset="0"/>
                <a:ea typeface="+mn-ea"/>
                <a:cs typeface="+mn-cs"/>
              </a:rPr>
              <a:t>1800 UNITS APARTMENTS</a:t>
            </a:r>
          </a:p>
          <a:p>
            <a:pPr marL="285750" indent="-285750" algn="ctr" defTabSz="914400" fontAlgn="auto">
              <a:spcBef>
                <a:spcPts val="0"/>
              </a:spcBef>
              <a:spcAft>
                <a:spcPts val="0"/>
              </a:spcAft>
              <a:buFont typeface="Symbol" panose="05050102010706020507" pitchFamily="18" charset="2"/>
              <a:buChar char="·"/>
            </a:pPr>
            <a:r>
              <a:rPr lang="en-AU" dirty="0">
                <a:solidFill>
                  <a:srgbClr val="1F497D"/>
                </a:solidFill>
                <a:latin typeface="Calibri" panose="020F0502020204030204" pitchFamily="34" charset="0"/>
                <a:ea typeface="+mn-ea"/>
                <a:cs typeface="+mn-cs"/>
              </a:rPr>
              <a:t>TRAINING COLLEGE/ VIRTUAL UNIVERSITY/ COMMERCIAL / OFFICES ETC</a:t>
            </a:r>
          </a:p>
          <a:p>
            <a:pPr marL="285750" indent="-285750" algn="ctr" defTabSz="914400" fontAlgn="auto">
              <a:spcBef>
                <a:spcPts val="0"/>
              </a:spcBef>
              <a:spcAft>
                <a:spcPts val="0"/>
              </a:spcAft>
              <a:buFont typeface="Symbol" panose="05050102010706020507" pitchFamily="18" charset="2"/>
              <a:buChar char="·"/>
            </a:pPr>
            <a:r>
              <a:rPr lang="en-US" altLang="zh-CN" sz="1500" dirty="0">
                <a:solidFill>
                  <a:srgbClr val="1F497D"/>
                </a:solidFill>
                <a:latin typeface="Calibri" panose="020F0502020204030204" pitchFamily="34" charset="0"/>
                <a:cs typeface="+mn-cs"/>
              </a:rPr>
              <a:t>200</a:t>
            </a:r>
            <a:r>
              <a:rPr lang="zh-CN" altLang="en-US" sz="1500" dirty="0">
                <a:solidFill>
                  <a:srgbClr val="1F497D"/>
                </a:solidFill>
                <a:latin typeface="Calibri" panose="020F0502020204030204" pitchFamily="34" charset="0"/>
                <a:cs typeface="+mn-cs"/>
              </a:rPr>
              <a:t>个长者护理床位 </a:t>
            </a:r>
            <a:r>
              <a:rPr lang="en-AU" sz="1500" dirty="0">
                <a:solidFill>
                  <a:srgbClr val="1F497D"/>
                </a:solidFill>
                <a:latin typeface="Symbol" panose="05050102010706020507" pitchFamily="18" charset="2"/>
                <a:ea typeface="+mn-ea"/>
                <a:cs typeface="+mn-cs"/>
              </a:rPr>
              <a:t>· </a:t>
            </a:r>
            <a:r>
              <a:rPr lang="en-AU" sz="1500" dirty="0">
                <a:solidFill>
                  <a:srgbClr val="1F497D"/>
                </a:solidFill>
                <a:latin typeface="Calibri" panose="020F0502020204030204" pitchFamily="34" charset="0"/>
                <a:ea typeface="+mn-ea"/>
                <a:cs typeface="+mn-cs"/>
              </a:rPr>
              <a:t>250</a:t>
            </a:r>
            <a:r>
              <a:rPr lang="zh-CN" altLang="en-US" sz="1500" dirty="0">
                <a:solidFill>
                  <a:srgbClr val="1F497D"/>
                </a:solidFill>
                <a:latin typeface="Calibri" panose="020F0502020204030204" pitchFamily="34" charset="0"/>
                <a:cs typeface="+mn-cs"/>
              </a:rPr>
              <a:t>间退休公寓</a:t>
            </a:r>
            <a:r>
              <a:rPr lang="en-AU" sz="1500" dirty="0">
                <a:solidFill>
                  <a:srgbClr val="1F497D"/>
                </a:solidFill>
                <a:latin typeface="Calibri" panose="020F0502020204030204" pitchFamily="34" charset="0"/>
                <a:ea typeface="+mn-ea"/>
                <a:cs typeface="+mn-cs"/>
              </a:rPr>
              <a:t> </a:t>
            </a:r>
            <a:r>
              <a:rPr lang="en-AU" sz="1500" dirty="0">
                <a:solidFill>
                  <a:srgbClr val="1F497D"/>
                </a:solidFill>
                <a:latin typeface="Symbol" panose="05050102010706020507" pitchFamily="18" charset="2"/>
                <a:ea typeface="+mn-ea"/>
                <a:cs typeface="+mn-cs"/>
              </a:rPr>
              <a:t>· </a:t>
            </a:r>
            <a:r>
              <a:rPr lang="en-AU" sz="1500" dirty="0">
                <a:solidFill>
                  <a:srgbClr val="1F497D"/>
                </a:solidFill>
                <a:latin typeface="Calibri" panose="020F0502020204030204" pitchFamily="34" charset="0"/>
                <a:ea typeface="+mn-ea"/>
                <a:cs typeface="+mn-cs"/>
              </a:rPr>
              <a:t>1800</a:t>
            </a:r>
            <a:r>
              <a:rPr lang="zh-CN" altLang="en-US" sz="1500" dirty="0">
                <a:solidFill>
                  <a:srgbClr val="1F497D"/>
                </a:solidFill>
                <a:latin typeface="Calibri" panose="020F0502020204030204" pitchFamily="34" charset="0"/>
                <a:cs typeface="+mn-cs"/>
              </a:rPr>
              <a:t>间高级公寓</a:t>
            </a:r>
            <a:r>
              <a:rPr lang="en-AU" sz="1500" dirty="0">
                <a:solidFill>
                  <a:srgbClr val="1F497D"/>
                </a:solidFill>
                <a:latin typeface="Calibri" panose="020F0502020204030204" pitchFamily="34" charset="0"/>
                <a:ea typeface="+mn-ea"/>
                <a:cs typeface="+mn-cs"/>
              </a:rPr>
              <a:t> </a:t>
            </a:r>
          </a:p>
          <a:p>
            <a:pPr marL="285750" indent="-285750" algn="ctr" defTabSz="914400" fontAlgn="auto">
              <a:spcBef>
                <a:spcPts val="0"/>
              </a:spcBef>
              <a:spcAft>
                <a:spcPts val="0"/>
              </a:spcAft>
              <a:buFont typeface="Symbol" panose="05050102010706020507" pitchFamily="18" charset="2"/>
              <a:buChar char="·"/>
            </a:pPr>
            <a:r>
              <a:rPr lang="zh-CN" altLang="en-US" sz="1500" dirty="0">
                <a:solidFill>
                  <a:srgbClr val="1F497D"/>
                </a:solidFill>
                <a:latin typeface="Calibri" panose="020F0502020204030204" pitchFamily="34" charset="0"/>
                <a:cs typeface="+mn-cs"/>
              </a:rPr>
              <a:t>培训学院</a:t>
            </a:r>
            <a:r>
              <a:rPr lang="en-AU" sz="1500" dirty="0">
                <a:solidFill>
                  <a:srgbClr val="1F497D"/>
                </a:solidFill>
                <a:latin typeface="Calibri" panose="020F0502020204030204" pitchFamily="34" charset="0"/>
                <a:ea typeface="+mn-ea"/>
                <a:cs typeface="+mn-cs"/>
              </a:rPr>
              <a:t>/ </a:t>
            </a:r>
            <a:r>
              <a:rPr lang="zh-CN" altLang="en-US" sz="1500" dirty="0">
                <a:solidFill>
                  <a:srgbClr val="1F497D"/>
                </a:solidFill>
                <a:latin typeface="Calibri" panose="020F0502020204030204" pitchFamily="34" charset="0"/>
                <a:cs typeface="+mn-cs"/>
              </a:rPr>
              <a:t>虚拟大学</a:t>
            </a:r>
            <a:r>
              <a:rPr lang="en-AU" sz="1500" dirty="0">
                <a:solidFill>
                  <a:srgbClr val="1F497D"/>
                </a:solidFill>
                <a:latin typeface="Calibri" panose="020F0502020204030204" pitchFamily="34" charset="0"/>
                <a:ea typeface="+mn-ea"/>
                <a:cs typeface="+mn-cs"/>
              </a:rPr>
              <a:t>/</a:t>
            </a:r>
            <a:r>
              <a:rPr lang="zh-CN" altLang="en-US" sz="1500" dirty="0">
                <a:solidFill>
                  <a:srgbClr val="1F497D"/>
                </a:solidFill>
                <a:latin typeface="Calibri" panose="020F0502020204030204" pitchFamily="34" charset="0"/>
                <a:cs typeface="+mn-cs"/>
              </a:rPr>
              <a:t>商务区</a:t>
            </a:r>
            <a:r>
              <a:rPr lang="en-AU" sz="1500" dirty="0">
                <a:solidFill>
                  <a:srgbClr val="1F497D"/>
                </a:solidFill>
                <a:latin typeface="Calibri" panose="020F0502020204030204" pitchFamily="34" charset="0"/>
                <a:ea typeface="+mn-ea"/>
                <a:cs typeface="+mn-cs"/>
              </a:rPr>
              <a:t> /</a:t>
            </a:r>
            <a:r>
              <a:rPr lang="zh-CN" altLang="en-US" sz="1500" dirty="0">
                <a:solidFill>
                  <a:srgbClr val="1F497D"/>
                </a:solidFill>
                <a:latin typeface="Calibri" panose="020F0502020204030204" pitchFamily="34" charset="0"/>
                <a:cs typeface="+mn-cs"/>
              </a:rPr>
              <a:t>写字楼等</a:t>
            </a:r>
            <a:endParaRPr lang="en-AU" dirty="0">
              <a:solidFill>
                <a:prstClr val="black"/>
              </a:solidFill>
              <a:latin typeface="Calibri" panose="020F0502020204030204"/>
              <a:ea typeface="+mn-ea"/>
              <a:cs typeface="+mn-cs"/>
            </a:endParaRPr>
          </a:p>
        </p:txBody>
      </p:sp>
      <p:pic>
        <p:nvPicPr>
          <p:cNvPr id="13" name="Picture 12">
            <a:extLst>
              <a:ext uri="{FF2B5EF4-FFF2-40B4-BE49-F238E27FC236}">
                <a16:creationId xmlns:a16="http://schemas.microsoft.com/office/drawing/2014/main" id="{6DEE52A5-66D0-460D-BBC0-C97CB29A03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0171" b="16417"/>
          <a:stretch/>
        </p:blipFill>
        <p:spPr>
          <a:xfrm>
            <a:off x="2710815" y="1912947"/>
            <a:ext cx="4946809" cy="347058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A944B8F-D837-4509-A2C0-71A5B014C6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921"/>
          <a:stretch/>
        </p:blipFill>
        <p:spPr>
          <a:xfrm>
            <a:off x="158212" y="1612600"/>
            <a:ext cx="2634808" cy="27360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9855BBA8-7B84-4238-B9BA-C4556F3668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990"/>
          <a:stretch/>
        </p:blipFill>
        <p:spPr>
          <a:xfrm>
            <a:off x="7302461" y="2644290"/>
            <a:ext cx="2603544" cy="310464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95F43B9-6218-40DB-9015-05FEFC034D27}"/>
              </a:ext>
            </a:extLst>
          </p:cNvPr>
          <p:cNvSpPr/>
          <p:nvPr/>
        </p:nvSpPr>
        <p:spPr>
          <a:xfrm>
            <a:off x="1163779" y="108579"/>
            <a:ext cx="7578485"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JETA ACHIEVEMENTS</a:t>
            </a:r>
            <a:r>
              <a:rPr lang="zh-CN" alt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cs typeface="+mn-cs"/>
              </a:rPr>
              <a:t>  颐康成就</a:t>
            </a:r>
            <a:endPar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endParaRPr>
          </a:p>
        </p:txBody>
      </p:sp>
      <p:pic>
        <p:nvPicPr>
          <p:cNvPr id="9" name="Picture 8">
            <a:extLst>
              <a:ext uri="{FF2B5EF4-FFF2-40B4-BE49-F238E27FC236}">
                <a16:creationId xmlns:a16="http://schemas.microsoft.com/office/drawing/2014/main" id="{F6C19317-C9F3-417B-9DFC-5EF13E521C1E}"/>
              </a:ext>
            </a:extLst>
          </p:cNvPr>
          <p:cNvPicPr>
            <a:picLocks noChangeAspect="1"/>
          </p:cNvPicPr>
          <p:nvPr/>
        </p:nvPicPr>
        <p:blipFill>
          <a:blip r:embed="rId5"/>
          <a:stretch>
            <a:fillRect/>
          </a:stretch>
        </p:blipFill>
        <p:spPr>
          <a:xfrm>
            <a:off x="8547976" y="6264313"/>
            <a:ext cx="1033614" cy="413118"/>
          </a:xfrm>
          <a:prstGeom prst="rect">
            <a:avLst/>
          </a:prstGeom>
        </p:spPr>
      </p:pic>
      <p:pic>
        <p:nvPicPr>
          <p:cNvPr id="10" name="Picture 9">
            <a:extLst>
              <a:ext uri="{FF2B5EF4-FFF2-40B4-BE49-F238E27FC236}">
                <a16:creationId xmlns:a16="http://schemas.microsoft.com/office/drawing/2014/main" id="{663590D2-F152-4D8F-B798-85AFD03D1E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415" y="6052332"/>
            <a:ext cx="734487" cy="639711"/>
          </a:xfrm>
          <a:prstGeom prst="rect">
            <a:avLst/>
          </a:prstGeom>
        </p:spPr>
      </p:pic>
    </p:spTree>
    <p:extLst>
      <p:ext uri="{BB962C8B-B14F-4D97-AF65-F5344CB8AC3E}">
        <p14:creationId xmlns:p14="http://schemas.microsoft.com/office/powerpoint/2010/main" val="351808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par>
                          <p:cTn id="11" fill="hold">
                            <p:stCondLst>
                              <p:cond delay="700"/>
                            </p:stCondLst>
                            <p:childTnLst>
                              <p:par>
                                <p:cTn id="12" presetID="16" presetClass="entr" presetSubtype="2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1200"/>
                            </p:stCondLst>
                            <p:childTnLst>
                              <p:par>
                                <p:cTn id="16" presetID="16" presetClass="entr" presetSubtype="21" fill="hold" nodeType="afterEffect">
                                  <p:stCondLst>
                                    <p:cond delay="20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par>
                          <p:cTn id="19" fill="hold">
                            <p:stCondLst>
                              <p:cond delay="1900"/>
                            </p:stCondLst>
                            <p:childTnLst>
                              <p:par>
                                <p:cTn id="20" presetID="22" presetClass="entr" presetSubtype="4" fill="hold" grpId="0" nodeType="afterEffect">
                                  <p:stCondLst>
                                    <p:cond delay="2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9DF3CB-77B8-4579-A05C-7287D10D62B6}"/>
              </a:ext>
            </a:extLst>
          </p:cNvPr>
          <p:cNvSpPr txBox="1"/>
          <p:nvPr/>
        </p:nvSpPr>
        <p:spPr>
          <a:xfrm flipH="1">
            <a:off x="1321578" y="719810"/>
            <a:ext cx="7325528" cy="907941"/>
          </a:xfrm>
          <a:prstGeom prst="rect">
            <a:avLst/>
          </a:prstGeom>
          <a:noFill/>
        </p:spPr>
        <p:txBody>
          <a:bodyPr wrap="square" rtlCol="0">
            <a:spAutoFit/>
          </a:bodyPr>
          <a:lstStyle/>
          <a:p>
            <a:pPr algn="ctr" defTabSz="914400" fontAlgn="auto">
              <a:spcBef>
                <a:spcPts val="0"/>
              </a:spcBef>
              <a:spcAft>
                <a:spcPts val="0"/>
              </a:spcAft>
            </a:pPr>
            <a:r>
              <a:rPr lang="en-AU" sz="2800" dirty="0" err="1">
                <a:solidFill>
                  <a:srgbClr val="C00000"/>
                </a:solidFill>
                <a:latin typeface="Calibri" panose="020F0502020204030204"/>
                <a:ea typeface="+mn-ea"/>
                <a:cs typeface="+mn-cs"/>
              </a:rPr>
              <a:t>Puteri</a:t>
            </a:r>
            <a:r>
              <a:rPr lang="en-AU" sz="2800" dirty="0">
                <a:solidFill>
                  <a:srgbClr val="C00000"/>
                </a:solidFill>
                <a:latin typeface="Calibri" panose="020F0502020204030204"/>
                <a:ea typeface="+mn-ea"/>
                <a:cs typeface="+mn-cs"/>
              </a:rPr>
              <a:t> Harbour, Johor State Malaysia</a:t>
            </a:r>
          </a:p>
          <a:p>
            <a:pPr algn="ctr" defTabSz="914400" fontAlgn="auto">
              <a:spcBef>
                <a:spcPts val="0"/>
              </a:spcBef>
              <a:spcAft>
                <a:spcPts val="0"/>
              </a:spcAft>
            </a:pPr>
            <a:r>
              <a:rPr lang="zh-CN" altLang="en-US" sz="2500" dirty="0">
                <a:solidFill>
                  <a:srgbClr val="C00000"/>
                </a:solidFill>
                <a:latin typeface="Calibri" panose="020F0502020204030204"/>
                <a:cs typeface="+mn-cs"/>
              </a:rPr>
              <a:t>        马来西亚柔佛州公主港</a:t>
            </a:r>
            <a:endParaRPr lang="en-AU" sz="2500" dirty="0">
              <a:solidFill>
                <a:srgbClr val="C00000"/>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A3AB6162-5C64-4B48-BA9A-E9E26494A121}"/>
              </a:ext>
            </a:extLst>
          </p:cNvPr>
          <p:cNvSpPr/>
          <p:nvPr/>
        </p:nvSpPr>
        <p:spPr>
          <a:xfrm>
            <a:off x="1630359" y="5372428"/>
            <a:ext cx="6560197" cy="1569660"/>
          </a:xfrm>
          <a:prstGeom prst="rect">
            <a:avLst/>
          </a:prstGeom>
        </p:spPr>
        <p:txBody>
          <a:bodyPr wrap="square">
            <a:spAutoFit/>
          </a:bodyPr>
          <a:lstStyle/>
          <a:p>
            <a:pPr algn="ctr" defTabSz="914400" fontAlgn="auto">
              <a:spcBef>
                <a:spcPts val="0"/>
              </a:spcBef>
              <a:spcAft>
                <a:spcPts val="0"/>
              </a:spcAft>
            </a:pPr>
            <a:r>
              <a:rPr lang="en-AU" sz="1600" dirty="0">
                <a:solidFill>
                  <a:srgbClr val="1F497D"/>
                </a:solidFill>
                <a:latin typeface="Calibri" panose="020F0502020204030204" pitchFamily="34" charset="0"/>
                <a:ea typeface="+mn-ea"/>
                <a:cs typeface="+mn-cs"/>
              </a:rPr>
              <a:t>MIXED DEVELOPMENT</a:t>
            </a:r>
            <a:r>
              <a:rPr lang="zh-CN" altLang="en-US" sz="1600" dirty="0">
                <a:solidFill>
                  <a:srgbClr val="1F497D"/>
                </a:solidFill>
                <a:latin typeface="Calibri" panose="020F0502020204030204" pitchFamily="34" charset="0"/>
                <a:cs typeface="+mn-cs"/>
              </a:rPr>
              <a:t>  </a:t>
            </a:r>
            <a:r>
              <a:rPr lang="zh-CN" altLang="en-US" sz="1400" dirty="0">
                <a:solidFill>
                  <a:srgbClr val="1F497D"/>
                </a:solidFill>
                <a:latin typeface="Calibri" panose="020F0502020204030204" pitchFamily="34" charset="0"/>
                <a:cs typeface="+mn-cs"/>
              </a:rPr>
              <a:t>混合型开发项目</a:t>
            </a:r>
            <a:endParaRPr lang="en-AU" sz="1400" dirty="0">
              <a:solidFill>
                <a:srgbClr val="1F497D"/>
              </a:solidFill>
              <a:latin typeface="Calibri" panose="020F0502020204030204" pitchFamily="34" charset="0"/>
              <a:ea typeface="+mn-ea"/>
              <a:cs typeface="+mn-cs"/>
            </a:endParaRPr>
          </a:p>
          <a:p>
            <a:pPr marL="285750" indent="-285750" algn="ctr" defTabSz="914400" fontAlgn="auto">
              <a:spcBef>
                <a:spcPts val="0"/>
              </a:spcBef>
              <a:spcAft>
                <a:spcPts val="0"/>
              </a:spcAft>
              <a:buFont typeface="Symbol" panose="05050102010706020507" pitchFamily="18" charset="2"/>
              <a:buChar char="·"/>
            </a:pPr>
            <a:r>
              <a:rPr lang="en-AU" sz="1600" dirty="0">
                <a:solidFill>
                  <a:srgbClr val="1F497D"/>
                </a:solidFill>
                <a:latin typeface="Calibri" panose="020F0502020204030204" pitchFamily="34" charset="0"/>
                <a:ea typeface="+mn-ea"/>
                <a:cs typeface="+mn-cs"/>
              </a:rPr>
              <a:t>100 BEDS ACF </a:t>
            </a:r>
            <a:r>
              <a:rPr lang="en-AU" sz="1600" dirty="0">
                <a:solidFill>
                  <a:srgbClr val="1F497D"/>
                </a:solidFill>
                <a:latin typeface="Symbol" panose="05050102010706020507" pitchFamily="18" charset="2"/>
                <a:ea typeface="+mn-ea"/>
                <a:cs typeface="+mn-cs"/>
              </a:rPr>
              <a:t>· </a:t>
            </a:r>
            <a:r>
              <a:rPr lang="en-AU" sz="1600" dirty="0">
                <a:solidFill>
                  <a:srgbClr val="1F497D"/>
                </a:solidFill>
                <a:latin typeface="Calibri" panose="020F0502020204030204"/>
                <a:ea typeface="+mn-ea"/>
                <a:cs typeface="+mn-cs"/>
              </a:rPr>
              <a:t>MEDICAL SUITES </a:t>
            </a:r>
            <a:r>
              <a:rPr lang="en-AU" sz="1600" dirty="0">
                <a:solidFill>
                  <a:srgbClr val="1F497D"/>
                </a:solidFill>
                <a:latin typeface="Symbol" panose="05050102010706020507" pitchFamily="18" charset="2"/>
                <a:ea typeface="+mn-ea"/>
                <a:cs typeface="+mn-cs"/>
              </a:rPr>
              <a:t>· </a:t>
            </a:r>
            <a:r>
              <a:rPr lang="en-AU" sz="1600" dirty="0">
                <a:solidFill>
                  <a:srgbClr val="1F497D"/>
                </a:solidFill>
                <a:latin typeface="Calibri" panose="020F0502020204030204" pitchFamily="34" charset="0"/>
                <a:ea typeface="+mn-ea"/>
                <a:cs typeface="+mn-cs"/>
              </a:rPr>
              <a:t>ACTIVE AND SUPPORTED LIVING APARTMENTS </a:t>
            </a:r>
            <a:r>
              <a:rPr lang="en-AU" sz="1600" dirty="0">
                <a:solidFill>
                  <a:srgbClr val="1F497D"/>
                </a:solidFill>
                <a:latin typeface="Symbol" panose="05050102010706020507" pitchFamily="18" charset="2"/>
                <a:ea typeface="+mn-ea"/>
                <a:cs typeface="+mn-cs"/>
              </a:rPr>
              <a:t>· </a:t>
            </a:r>
            <a:r>
              <a:rPr lang="en-AU" sz="1600" dirty="0">
                <a:solidFill>
                  <a:srgbClr val="1F497D"/>
                </a:solidFill>
                <a:latin typeface="Calibri" panose="020F0502020204030204" pitchFamily="34" charset="0"/>
                <a:ea typeface="+mn-ea"/>
                <a:cs typeface="+mn-cs"/>
              </a:rPr>
              <a:t>INTERGENERATIONAL APARTMENTS / COMMERCIAL / OFFICES ETC</a:t>
            </a:r>
          </a:p>
          <a:p>
            <a:pPr algn="ctr" defTabSz="914400" fontAlgn="auto">
              <a:spcBef>
                <a:spcPts val="0"/>
              </a:spcBef>
              <a:spcAft>
                <a:spcPts val="0"/>
              </a:spcAft>
            </a:pPr>
            <a:r>
              <a:rPr lang="en-AU" sz="1600" dirty="0">
                <a:solidFill>
                  <a:srgbClr val="1F497D"/>
                </a:solidFill>
                <a:latin typeface="Symbol" panose="05050102010706020507" pitchFamily="18" charset="2"/>
                <a:ea typeface="+mn-ea"/>
                <a:cs typeface="+mn-cs"/>
              </a:rPr>
              <a:t>· </a:t>
            </a:r>
            <a:r>
              <a:rPr lang="en-AU" sz="1600" dirty="0">
                <a:solidFill>
                  <a:srgbClr val="1F497D"/>
                </a:solidFill>
                <a:latin typeface="Calibri" panose="020F0502020204030204" pitchFamily="34" charset="0"/>
                <a:ea typeface="+mn-ea"/>
                <a:cs typeface="+mn-cs"/>
              </a:rPr>
              <a:t>100</a:t>
            </a:r>
            <a:r>
              <a:rPr lang="zh-CN" altLang="en-US" sz="1400" dirty="0">
                <a:solidFill>
                  <a:srgbClr val="1F497D"/>
                </a:solidFill>
                <a:latin typeface="Calibri" panose="020F0502020204030204" pitchFamily="34" charset="0"/>
                <a:cs typeface="+mn-cs"/>
              </a:rPr>
              <a:t>个长者护理床位</a:t>
            </a:r>
            <a:r>
              <a:rPr lang="en-AU" sz="1600" dirty="0">
                <a:solidFill>
                  <a:srgbClr val="1F497D"/>
                </a:solidFill>
                <a:latin typeface="Symbol" panose="05050102010706020507" pitchFamily="18" charset="2"/>
                <a:ea typeface="+mn-ea"/>
                <a:cs typeface="+mn-cs"/>
              </a:rPr>
              <a:t>·</a:t>
            </a:r>
            <a:r>
              <a:rPr lang="zh-CN" altLang="en-US" sz="1400" dirty="0">
                <a:solidFill>
                  <a:srgbClr val="1F497D"/>
                </a:solidFill>
                <a:latin typeface="Calibri" panose="020F0502020204030204" pitchFamily="34" charset="0"/>
                <a:cs typeface="+mn-cs"/>
              </a:rPr>
              <a:t>医疗套房</a:t>
            </a:r>
            <a:r>
              <a:rPr lang="en-AU" sz="1600" dirty="0">
                <a:solidFill>
                  <a:srgbClr val="1F497D"/>
                </a:solidFill>
                <a:latin typeface="Symbol" panose="05050102010706020507" pitchFamily="18" charset="2"/>
                <a:ea typeface="+mn-ea"/>
                <a:cs typeface="+mn-cs"/>
              </a:rPr>
              <a:t>· </a:t>
            </a:r>
            <a:r>
              <a:rPr lang="zh-CN" altLang="en-US" sz="1400" dirty="0">
                <a:solidFill>
                  <a:srgbClr val="1F497D"/>
                </a:solidFill>
                <a:latin typeface="Symbol" panose="05050102010706020507" pitchFamily="18" charset="2"/>
                <a:cs typeface="+mn-cs"/>
              </a:rPr>
              <a:t>独立和协助公寓</a:t>
            </a:r>
            <a:r>
              <a:rPr lang="en-AU" sz="1600" dirty="0">
                <a:solidFill>
                  <a:srgbClr val="1F497D"/>
                </a:solidFill>
                <a:latin typeface="Calibri" panose="020F0502020204030204" pitchFamily="34" charset="0"/>
                <a:ea typeface="+mn-ea"/>
                <a:cs typeface="+mn-cs"/>
              </a:rPr>
              <a:t> </a:t>
            </a:r>
            <a:r>
              <a:rPr lang="en-AU" sz="1600" dirty="0">
                <a:solidFill>
                  <a:srgbClr val="1F497D"/>
                </a:solidFill>
                <a:latin typeface="Symbol" panose="05050102010706020507" pitchFamily="18" charset="2"/>
                <a:ea typeface="+mn-ea"/>
                <a:cs typeface="+mn-cs"/>
              </a:rPr>
              <a:t>· </a:t>
            </a:r>
            <a:r>
              <a:rPr lang="zh-CN" altLang="en-US" sz="1400" dirty="0">
                <a:solidFill>
                  <a:srgbClr val="1F497D"/>
                </a:solidFill>
                <a:latin typeface="Calibri" panose="020F0502020204030204" pitchFamily="34" charset="0"/>
                <a:cs typeface="+mn-cs"/>
              </a:rPr>
              <a:t>除代公寓</a:t>
            </a:r>
            <a:r>
              <a:rPr lang="en-AU" sz="1600" dirty="0">
                <a:solidFill>
                  <a:srgbClr val="1F497D"/>
                </a:solidFill>
                <a:latin typeface="Calibri" panose="020F0502020204030204" pitchFamily="34" charset="0"/>
                <a:ea typeface="+mn-ea"/>
                <a:cs typeface="+mn-cs"/>
              </a:rPr>
              <a:t>/</a:t>
            </a:r>
            <a:r>
              <a:rPr lang="zh-CN" altLang="en-US" sz="1400" dirty="0">
                <a:solidFill>
                  <a:srgbClr val="1F497D"/>
                </a:solidFill>
                <a:latin typeface="Calibri" panose="020F0502020204030204" pitchFamily="34" charset="0"/>
                <a:cs typeface="+mn-cs"/>
              </a:rPr>
              <a:t>商务区</a:t>
            </a:r>
            <a:r>
              <a:rPr lang="en-AU" sz="1400" dirty="0">
                <a:solidFill>
                  <a:srgbClr val="1F497D"/>
                </a:solidFill>
                <a:latin typeface="Calibri" panose="020F0502020204030204" pitchFamily="34" charset="0"/>
                <a:ea typeface="+mn-ea"/>
                <a:cs typeface="+mn-cs"/>
              </a:rPr>
              <a:t> /</a:t>
            </a:r>
            <a:r>
              <a:rPr lang="zh-CN" altLang="en-US" sz="1400" dirty="0">
                <a:solidFill>
                  <a:srgbClr val="1F497D"/>
                </a:solidFill>
                <a:latin typeface="Calibri" panose="020F0502020204030204" pitchFamily="34" charset="0"/>
                <a:cs typeface="+mn-cs"/>
              </a:rPr>
              <a:t>写字楼等</a:t>
            </a:r>
            <a:endParaRPr lang="en-AU" sz="1600" dirty="0">
              <a:solidFill>
                <a:prstClr val="black"/>
              </a:solidFill>
              <a:latin typeface="Calibri" panose="020F0502020204030204"/>
              <a:ea typeface="+mn-ea"/>
              <a:cs typeface="+mn-cs"/>
            </a:endParaRPr>
          </a:p>
          <a:p>
            <a:pPr marL="285750" indent="-285750" algn="ctr" defTabSz="914400" fontAlgn="auto">
              <a:spcBef>
                <a:spcPts val="0"/>
              </a:spcBef>
              <a:spcAft>
                <a:spcPts val="0"/>
              </a:spcAft>
              <a:buFont typeface="Symbol" panose="05050102010706020507" pitchFamily="18" charset="2"/>
              <a:buChar char="·"/>
            </a:pPr>
            <a:endParaRPr lang="en-AU" sz="1600" dirty="0">
              <a:solidFill>
                <a:prstClr val="black"/>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03720103-095F-42F1-B121-E935022BE9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8183" y="1658171"/>
            <a:ext cx="5299928" cy="376720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E5172F2-F6B3-421E-9B7C-ADD28A3240E0}"/>
              </a:ext>
            </a:extLst>
          </p:cNvPr>
          <p:cNvSpPr/>
          <p:nvPr/>
        </p:nvSpPr>
        <p:spPr>
          <a:xfrm>
            <a:off x="1163779" y="108579"/>
            <a:ext cx="7578485"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JETA ACHIEVEMENTS</a:t>
            </a:r>
            <a:r>
              <a:rPr lang="zh-CN" alt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cs typeface="+mn-cs"/>
              </a:rPr>
              <a:t>  颐康成就</a:t>
            </a:r>
            <a:endPar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endParaRPr>
          </a:p>
        </p:txBody>
      </p:sp>
      <p:pic>
        <p:nvPicPr>
          <p:cNvPr id="8" name="Picture 7">
            <a:extLst>
              <a:ext uri="{FF2B5EF4-FFF2-40B4-BE49-F238E27FC236}">
                <a16:creationId xmlns:a16="http://schemas.microsoft.com/office/drawing/2014/main" id="{E86D8F63-4907-42B6-9D4D-F6304DC2B7D5}"/>
              </a:ext>
            </a:extLst>
          </p:cNvPr>
          <p:cNvPicPr>
            <a:picLocks noChangeAspect="1"/>
          </p:cNvPicPr>
          <p:nvPr/>
        </p:nvPicPr>
        <p:blipFill>
          <a:blip r:embed="rId3"/>
          <a:stretch>
            <a:fillRect/>
          </a:stretch>
        </p:blipFill>
        <p:spPr>
          <a:xfrm>
            <a:off x="8547976" y="6264313"/>
            <a:ext cx="1033614" cy="413118"/>
          </a:xfrm>
          <a:prstGeom prst="rect">
            <a:avLst/>
          </a:prstGeom>
        </p:spPr>
      </p:pic>
      <p:pic>
        <p:nvPicPr>
          <p:cNvPr id="9" name="Picture 8">
            <a:extLst>
              <a:ext uri="{FF2B5EF4-FFF2-40B4-BE49-F238E27FC236}">
                <a16:creationId xmlns:a16="http://schemas.microsoft.com/office/drawing/2014/main" id="{B6EC9D4A-85FB-4984-8B2D-DB794FE7A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415" y="6052332"/>
            <a:ext cx="734487" cy="639711"/>
          </a:xfrm>
          <a:prstGeom prst="rect">
            <a:avLst/>
          </a:prstGeom>
        </p:spPr>
      </p:pic>
    </p:spTree>
    <p:extLst>
      <p:ext uri="{BB962C8B-B14F-4D97-AF65-F5344CB8AC3E}">
        <p14:creationId xmlns:p14="http://schemas.microsoft.com/office/powerpoint/2010/main" val="964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700"/>
                            </p:stCondLst>
                            <p:childTnLst>
                              <p:par>
                                <p:cTn id="12" presetID="2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9DF3CB-77B8-4579-A05C-7287D10D62B6}"/>
              </a:ext>
            </a:extLst>
          </p:cNvPr>
          <p:cNvSpPr txBox="1"/>
          <p:nvPr/>
        </p:nvSpPr>
        <p:spPr>
          <a:xfrm flipH="1">
            <a:off x="469901" y="684992"/>
            <a:ext cx="9062881" cy="907941"/>
          </a:xfrm>
          <a:prstGeom prst="rect">
            <a:avLst/>
          </a:prstGeom>
          <a:noFill/>
        </p:spPr>
        <p:txBody>
          <a:bodyPr wrap="square" rtlCol="0">
            <a:spAutoFit/>
          </a:bodyPr>
          <a:lstStyle/>
          <a:p>
            <a:pPr algn="ctr" defTabSz="914400" fontAlgn="auto">
              <a:spcBef>
                <a:spcPts val="0"/>
              </a:spcBef>
              <a:spcAft>
                <a:spcPts val="0"/>
              </a:spcAft>
            </a:pPr>
            <a:r>
              <a:rPr lang="en-AU" sz="2800" dirty="0">
                <a:solidFill>
                  <a:srgbClr val="C00000"/>
                </a:solidFill>
                <a:latin typeface="Calibri" panose="020F0502020204030204"/>
                <a:ea typeface="+mn-ea"/>
                <a:cs typeface="+mn-cs"/>
              </a:rPr>
              <a:t>“HWT” – Hanzhong, Shanxi Province PRC</a:t>
            </a:r>
            <a:r>
              <a:rPr lang="zh-CN" altLang="en-US" sz="2800" dirty="0">
                <a:solidFill>
                  <a:srgbClr val="C00000"/>
                </a:solidFill>
                <a:latin typeface="Calibri" panose="020F0502020204030204"/>
                <a:cs typeface="+mn-cs"/>
              </a:rPr>
              <a:t>   </a:t>
            </a:r>
            <a:endParaRPr lang="en-AU" altLang="zh-CN" sz="2800" dirty="0">
              <a:solidFill>
                <a:srgbClr val="C00000"/>
              </a:solidFill>
              <a:latin typeface="Calibri" panose="020F0502020204030204"/>
              <a:cs typeface="+mn-cs"/>
            </a:endParaRPr>
          </a:p>
          <a:p>
            <a:pPr algn="ctr" defTabSz="914400" fontAlgn="auto">
              <a:spcBef>
                <a:spcPts val="0"/>
              </a:spcBef>
              <a:spcAft>
                <a:spcPts val="0"/>
              </a:spcAft>
            </a:pPr>
            <a:r>
              <a:rPr lang="zh-CN" altLang="en-US" sz="2500" dirty="0">
                <a:solidFill>
                  <a:srgbClr val="C00000"/>
                </a:solidFill>
                <a:latin typeface="Calibri" panose="020F0502020204030204"/>
                <a:cs typeface="+mn-cs"/>
              </a:rPr>
              <a:t>中国陕西省汉中市“汉文投”</a:t>
            </a:r>
            <a:endParaRPr lang="en-AU" sz="2500" dirty="0">
              <a:solidFill>
                <a:srgbClr val="C00000"/>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A3AB6162-5C64-4B48-BA9A-E9E26494A121}"/>
              </a:ext>
            </a:extLst>
          </p:cNvPr>
          <p:cNvSpPr/>
          <p:nvPr/>
        </p:nvSpPr>
        <p:spPr>
          <a:xfrm>
            <a:off x="1672209" y="5298895"/>
            <a:ext cx="6560197" cy="1569660"/>
          </a:xfrm>
          <a:prstGeom prst="rect">
            <a:avLst/>
          </a:prstGeom>
        </p:spPr>
        <p:txBody>
          <a:bodyPr wrap="square">
            <a:spAutoFit/>
          </a:bodyPr>
          <a:lstStyle/>
          <a:p>
            <a:pPr algn="ctr" defTabSz="914400" fontAlgn="auto">
              <a:spcBef>
                <a:spcPts val="0"/>
              </a:spcBef>
              <a:spcAft>
                <a:spcPts val="0"/>
              </a:spcAft>
            </a:pPr>
            <a:r>
              <a:rPr lang="en-AU" sz="1600" dirty="0">
                <a:solidFill>
                  <a:srgbClr val="1F497D"/>
                </a:solidFill>
                <a:latin typeface="Calibri" panose="020F0502020204030204" pitchFamily="34" charset="0"/>
                <a:ea typeface="+mn-ea"/>
                <a:cs typeface="+mn-cs"/>
              </a:rPr>
              <a:t>MIXED DEVELOPMENT</a:t>
            </a:r>
            <a:r>
              <a:rPr lang="zh-CN" altLang="en-US" sz="1600" dirty="0">
                <a:solidFill>
                  <a:srgbClr val="1F497D"/>
                </a:solidFill>
                <a:latin typeface="Calibri" panose="020F0502020204030204" pitchFamily="34" charset="0"/>
                <a:cs typeface="+mn-cs"/>
              </a:rPr>
              <a:t> </a:t>
            </a:r>
            <a:r>
              <a:rPr lang="zh-CN" altLang="en-US" sz="1400" dirty="0">
                <a:solidFill>
                  <a:srgbClr val="1F497D"/>
                </a:solidFill>
                <a:latin typeface="Calibri" panose="020F0502020204030204" pitchFamily="34" charset="0"/>
                <a:cs typeface="+mn-cs"/>
              </a:rPr>
              <a:t>混合型开发项目</a:t>
            </a:r>
            <a:endParaRPr lang="en-AU" sz="1400" dirty="0">
              <a:solidFill>
                <a:srgbClr val="1F497D"/>
              </a:solidFill>
              <a:latin typeface="Calibri" panose="020F0502020204030204" pitchFamily="34" charset="0"/>
              <a:ea typeface="+mn-ea"/>
              <a:cs typeface="+mn-cs"/>
            </a:endParaRPr>
          </a:p>
          <a:p>
            <a:pPr marL="285750" indent="-285750" algn="ctr" defTabSz="914400" fontAlgn="auto">
              <a:spcBef>
                <a:spcPts val="0"/>
              </a:spcBef>
              <a:spcAft>
                <a:spcPts val="0"/>
              </a:spcAft>
              <a:buFont typeface="Symbol" panose="05050102010706020507" pitchFamily="18" charset="2"/>
              <a:buChar char="·"/>
            </a:pPr>
            <a:r>
              <a:rPr lang="en-AU" sz="1600" dirty="0">
                <a:solidFill>
                  <a:srgbClr val="1F497D"/>
                </a:solidFill>
                <a:latin typeface="Calibri" panose="020F0502020204030204" pitchFamily="34" charset="0"/>
                <a:ea typeface="+mn-ea"/>
                <a:cs typeface="+mn-cs"/>
              </a:rPr>
              <a:t>516 BEDS ACF </a:t>
            </a:r>
            <a:r>
              <a:rPr lang="en-AU" sz="1600" dirty="0">
                <a:solidFill>
                  <a:srgbClr val="1F497D"/>
                </a:solidFill>
                <a:latin typeface="Symbol" panose="05050102010706020507" pitchFamily="18" charset="2"/>
                <a:ea typeface="+mn-ea"/>
                <a:cs typeface="+mn-cs"/>
              </a:rPr>
              <a:t>· </a:t>
            </a:r>
            <a:r>
              <a:rPr lang="en-AU" sz="1600" dirty="0">
                <a:solidFill>
                  <a:srgbClr val="1F497D"/>
                </a:solidFill>
                <a:latin typeface="Calibri" panose="020F0502020204030204"/>
                <a:ea typeface="+mn-ea"/>
                <a:cs typeface="+mn-cs"/>
              </a:rPr>
              <a:t>MEDICAL SUITES </a:t>
            </a:r>
            <a:r>
              <a:rPr lang="en-AU" sz="1600" dirty="0">
                <a:solidFill>
                  <a:srgbClr val="1F497D"/>
                </a:solidFill>
                <a:latin typeface="Symbol" panose="05050102010706020507" pitchFamily="18" charset="2"/>
                <a:ea typeface="+mn-ea"/>
                <a:cs typeface="+mn-cs"/>
              </a:rPr>
              <a:t>· </a:t>
            </a:r>
            <a:r>
              <a:rPr lang="en-AU" sz="1600" dirty="0">
                <a:solidFill>
                  <a:srgbClr val="1F497D"/>
                </a:solidFill>
                <a:latin typeface="Calibri" panose="020F0502020204030204" pitchFamily="34" charset="0"/>
                <a:ea typeface="+mn-ea"/>
                <a:cs typeface="+mn-cs"/>
              </a:rPr>
              <a:t>ACTIVE AND SUPPORTED LIVING APARTMENTS </a:t>
            </a:r>
            <a:r>
              <a:rPr lang="en-AU" sz="1600" dirty="0">
                <a:solidFill>
                  <a:srgbClr val="1F497D"/>
                </a:solidFill>
                <a:latin typeface="Symbol" panose="05050102010706020507" pitchFamily="18" charset="2"/>
                <a:ea typeface="+mn-ea"/>
                <a:cs typeface="+mn-cs"/>
              </a:rPr>
              <a:t>· </a:t>
            </a:r>
            <a:r>
              <a:rPr lang="en-AU" sz="1600" dirty="0">
                <a:solidFill>
                  <a:srgbClr val="1F497D"/>
                </a:solidFill>
                <a:latin typeface="Calibri" panose="020F0502020204030204" pitchFamily="34" charset="0"/>
                <a:ea typeface="+mn-ea"/>
                <a:cs typeface="+mn-cs"/>
              </a:rPr>
              <a:t>INTERGENERATIONAL APARTMENTS / COMMERCIAL / OFFICES ETC</a:t>
            </a:r>
          </a:p>
          <a:p>
            <a:pPr algn="ctr" defTabSz="914400" fontAlgn="auto">
              <a:spcBef>
                <a:spcPts val="0"/>
              </a:spcBef>
              <a:spcAft>
                <a:spcPts val="0"/>
              </a:spcAft>
            </a:pPr>
            <a:r>
              <a:rPr lang="en-AU" sz="1600" dirty="0">
                <a:solidFill>
                  <a:srgbClr val="1F497D"/>
                </a:solidFill>
                <a:latin typeface="Symbol" panose="05050102010706020507" pitchFamily="18" charset="2"/>
                <a:ea typeface="+mn-ea"/>
                <a:cs typeface="+mn-cs"/>
              </a:rPr>
              <a:t>· </a:t>
            </a:r>
            <a:r>
              <a:rPr lang="en-US" altLang="zh-CN" sz="1400" dirty="0">
                <a:solidFill>
                  <a:srgbClr val="1F497D"/>
                </a:solidFill>
                <a:latin typeface="Calibri" panose="020F0502020204030204" pitchFamily="34" charset="0"/>
                <a:cs typeface="+mn-cs"/>
              </a:rPr>
              <a:t>516</a:t>
            </a:r>
            <a:r>
              <a:rPr lang="zh-CN" altLang="en-US" sz="1400" dirty="0">
                <a:solidFill>
                  <a:srgbClr val="1F497D"/>
                </a:solidFill>
                <a:latin typeface="Calibri" panose="020F0502020204030204" pitchFamily="34" charset="0"/>
                <a:cs typeface="+mn-cs"/>
              </a:rPr>
              <a:t>个长者护理床位</a:t>
            </a:r>
            <a:r>
              <a:rPr lang="en-AU" sz="1400" dirty="0">
                <a:solidFill>
                  <a:srgbClr val="1F497D"/>
                </a:solidFill>
                <a:latin typeface="Symbol" panose="05050102010706020507" pitchFamily="18" charset="2"/>
                <a:ea typeface="+mn-ea"/>
                <a:cs typeface="+mn-cs"/>
              </a:rPr>
              <a:t>·</a:t>
            </a:r>
            <a:r>
              <a:rPr lang="zh-CN" altLang="en-US" sz="1400" dirty="0">
                <a:solidFill>
                  <a:srgbClr val="1F497D"/>
                </a:solidFill>
                <a:latin typeface="Calibri" panose="020F0502020204030204" pitchFamily="34" charset="0"/>
                <a:cs typeface="+mn-cs"/>
              </a:rPr>
              <a:t>医疗套房</a:t>
            </a:r>
            <a:r>
              <a:rPr lang="en-AU" sz="1400" dirty="0">
                <a:solidFill>
                  <a:srgbClr val="1F497D"/>
                </a:solidFill>
                <a:latin typeface="Symbol" panose="05050102010706020507" pitchFamily="18" charset="2"/>
                <a:ea typeface="+mn-ea"/>
                <a:cs typeface="+mn-cs"/>
              </a:rPr>
              <a:t>· </a:t>
            </a:r>
            <a:r>
              <a:rPr lang="zh-CN" altLang="en-US" sz="1400" dirty="0">
                <a:solidFill>
                  <a:srgbClr val="1F497D"/>
                </a:solidFill>
                <a:latin typeface="Symbol" panose="05050102010706020507" pitchFamily="18" charset="2"/>
                <a:cs typeface="+mn-cs"/>
              </a:rPr>
              <a:t>独立和协助公寓</a:t>
            </a:r>
            <a:r>
              <a:rPr lang="en-AU" sz="1400" dirty="0">
                <a:solidFill>
                  <a:srgbClr val="1F497D"/>
                </a:solidFill>
                <a:latin typeface="Calibri" panose="020F0502020204030204" pitchFamily="34" charset="0"/>
                <a:ea typeface="+mn-ea"/>
                <a:cs typeface="+mn-cs"/>
              </a:rPr>
              <a:t> </a:t>
            </a:r>
            <a:r>
              <a:rPr lang="en-AU" sz="1400" dirty="0">
                <a:solidFill>
                  <a:srgbClr val="1F497D"/>
                </a:solidFill>
                <a:latin typeface="Symbol" panose="05050102010706020507" pitchFamily="18" charset="2"/>
                <a:ea typeface="+mn-ea"/>
                <a:cs typeface="+mn-cs"/>
              </a:rPr>
              <a:t>· </a:t>
            </a:r>
            <a:r>
              <a:rPr lang="zh-CN" altLang="en-US" sz="1400" dirty="0">
                <a:solidFill>
                  <a:srgbClr val="1F497D"/>
                </a:solidFill>
                <a:latin typeface="Calibri" panose="020F0502020204030204" pitchFamily="34" charset="0"/>
                <a:cs typeface="+mn-cs"/>
              </a:rPr>
              <a:t>除代公寓</a:t>
            </a:r>
            <a:r>
              <a:rPr lang="en-AU" sz="1400" dirty="0">
                <a:solidFill>
                  <a:srgbClr val="1F497D"/>
                </a:solidFill>
                <a:latin typeface="Calibri" panose="020F0502020204030204" pitchFamily="34" charset="0"/>
                <a:ea typeface="+mn-ea"/>
                <a:cs typeface="+mn-cs"/>
              </a:rPr>
              <a:t>/</a:t>
            </a:r>
            <a:r>
              <a:rPr lang="zh-CN" altLang="en-US" sz="1400" dirty="0">
                <a:solidFill>
                  <a:srgbClr val="1F497D"/>
                </a:solidFill>
                <a:latin typeface="Calibri" panose="020F0502020204030204" pitchFamily="34" charset="0"/>
                <a:cs typeface="+mn-cs"/>
              </a:rPr>
              <a:t>商务区</a:t>
            </a:r>
            <a:r>
              <a:rPr lang="en-AU" sz="1400" dirty="0">
                <a:solidFill>
                  <a:srgbClr val="1F497D"/>
                </a:solidFill>
                <a:latin typeface="Calibri" panose="020F0502020204030204" pitchFamily="34" charset="0"/>
                <a:ea typeface="+mn-ea"/>
                <a:cs typeface="+mn-cs"/>
              </a:rPr>
              <a:t> /</a:t>
            </a:r>
            <a:r>
              <a:rPr lang="zh-CN" altLang="en-US" sz="1400" dirty="0">
                <a:solidFill>
                  <a:srgbClr val="1F497D"/>
                </a:solidFill>
                <a:latin typeface="Calibri" panose="020F0502020204030204" pitchFamily="34" charset="0"/>
                <a:cs typeface="+mn-cs"/>
              </a:rPr>
              <a:t>写字楼等</a:t>
            </a:r>
            <a:endParaRPr lang="en-AU" sz="1400" dirty="0">
              <a:solidFill>
                <a:prstClr val="black"/>
              </a:solidFill>
              <a:latin typeface="Calibri" panose="020F0502020204030204"/>
              <a:ea typeface="+mn-ea"/>
              <a:cs typeface="+mn-cs"/>
            </a:endParaRPr>
          </a:p>
          <a:p>
            <a:pPr algn="ctr" defTabSz="914400" fontAlgn="auto">
              <a:spcBef>
                <a:spcPts val="0"/>
              </a:spcBef>
              <a:spcAft>
                <a:spcPts val="0"/>
              </a:spcAft>
            </a:pPr>
            <a:endParaRPr lang="en-AU" sz="1600" dirty="0">
              <a:solidFill>
                <a:srgbClr val="1F497D"/>
              </a:solidFill>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873682BA-6334-4709-934C-95608ACED0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598"/>
          <a:stretch/>
        </p:blipFill>
        <p:spPr>
          <a:xfrm>
            <a:off x="2964581" y="1828497"/>
            <a:ext cx="3832384" cy="31256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0B66A1F-49D2-4530-93B9-55ABEF0144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905" y="2127418"/>
            <a:ext cx="1512434" cy="248194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6C9BF8C-1716-465C-92F4-ECFD1E65F3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9733" y="2102121"/>
            <a:ext cx="1504982" cy="2469715"/>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88864BC3-E29A-4F5D-ACB7-66590A7045A0}"/>
              </a:ext>
            </a:extLst>
          </p:cNvPr>
          <p:cNvSpPr/>
          <p:nvPr/>
        </p:nvSpPr>
        <p:spPr>
          <a:xfrm>
            <a:off x="1163779" y="108579"/>
            <a:ext cx="7578485"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JETA ACHIEVEMENTS</a:t>
            </a:r>
            <a:r>
              <a:rPr lang="zh-CN" alt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cs typeface="+mn-cs"/>
              </a:rPr>
              <a:t>  颐康成就</a:t>
            </a:r>
            <a:endPar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endParaRPr>
          </a:p>
        </p:txBody>
      </p:sp>
      <p:pic>
        <p:nvPicPr>
          <p:cNvPr id="12" name="Picture 11">
            <a:extLst>
              <a:ext uri="{FF2B5EF4-FFF2-40B4-BE49-F238E27FC236}">
                <a16:creationId xmlns:a16="http://schemas.microsoft.com/office/drawing/2014/main" id="{B6ADA25C-AA86-49A1-81BA-D07BBA8AA61E}"/>
              </a:ext>
            </a:extLst>
          </p:cNvPr>
          <p:cNvPicPr>
            <a:picLocks noChangeAspect="1"/>
          </p:cNvPicPr>
          <p:nvPr/>
        </p:nvPicPr>
        <p:blipFill>
          <a:blip r:embed="rId5"/>
          <a:stretch>
            <a:fillRect/>
          </a:stretch>
        </p:blipFill>
        <p:spPr>
          <a:xfrm>
            <a:off x="8547976" y="6264313"/>
            <a:ext cx="1033614" cy="413118"/>
          </a:xfrm>
          <a:prstGeom prst="rect">
            <a:avLst/>
          </a:prstGeom>
        </p:spPr>
      </p:pic>
      <p:pic>
        <p:nvPicPr>
          <p:cNvPr id="13" name="Picture 12">
            <a:extLst>
              <a:ext uri="{FF2B5EF4-FFF2-40B4-BE49-F238E27FC236}">
                <a16:creationId xmlns:a16="http://schemas.microsoft.com/office/drawing/2014/main" id="{5704C643-908E-4B3F-9D07-290342433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415" y="6052332"/>
            <a:ext cx="734487" cy="639711"/>
          </a:xfrm>
          <a:prstGeom prst="rect">
            <a:avLst/>
          </a:prstGeom>
        </p:spPr>
      </p:pic>
    </p:spTree>
    <p:extLst>
      <p:ext uri="{BB962C8B-B14F-4D97-AF65-F5344CB8AC3E}">
        <p14:creationId xmlns:p14="http://schemas.microsoft.com/office/powerpoint/2010/main" val="1968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700"/>
                            </p:stCondLst>
                            <p:childTnLst>
                              <p:par>
                                <p:cTn id="12" presetID="16" presetClass="entr" presetSubtype="21" fill="hold" nodeType="afterEffect">
                                  <p:stCondLst>
                                    <p:cond delay="20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par>
                          <p:cTn id="15" fill="hold">
                            <p:stCondLst>
                              <p:cond delay="1400"/>
                            </p:stCondLst>
                            <p:childTnLst>
                              <p:par>
                                <p:cTn id="16" presetID="16" presetClass="entr" presetSubtype="2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1900"/>
                            </p:stCondLst>
                            <p:childTnLst>
                              <p:par>
                                <p:cTn id="20" presetID="2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9DF3CB-77B8-4579-A05C-7287D10D62B6}"/>
              </a:ext>
            </a:extLst>
          </p:cNvPr>
          <p:cNvSpPr txBox="1"/>
          <p:nvPr/>
        </p:nvSpPr>
        <p:spPr>
          <a:xfrm flipH="1">
            <a:off x="485063" y="801289"/>
            <a:ext cx="8157190" cy="846386"/>
          </a:xfrm>
          <a:prstGeom prst="rect">
            <a:avLst/>
          </a:prstGeom>
          <a:noFill/>
        </p:spPr>
        <p:txBody>
          <a:bodyPr wrap="square" rtlCol="0">
            <a:spAutoFit/>
          </a:bodyPr>
          <a:lstStyle/>
          <a:p>
            <a:pPr algn="ctr" defTabSz="914400" fontAlgn="auto">
              <a:spcBef>
                <a:spcPts val="0"/>
              </a:spcBef>
              <a:spcAft>
                <a:spcPts val="0"/>
              </a:spcAft>
            </a:pPr>
            <a:r>
              <a:rPr lang="en-AU" sz="2400" dirty="0">
                <a:solidFill>
                  <a:srgbClr val="C00000"/>
                </a:solidFill>
                <a:latin typeface="Calibri" panose="020F0502020204030204"/>
                <a:ea typeface="+mn-ea"/>
                <a:cs typeface="+mn-cs"/>
              </a:rPr>
              <a:t>“Zhejiang Aiwan Fund JV” – Hangzhou, Zhejiang Province PRC</a:t>
            </a:r>
          </a:p>
          <a:p>
            <a:pPr algn="ctr" defTabSz="914400" fontAlgn="auto">
              <a:spcBef>
                <a:spcPts val="0"/>
              </a:spcBef>
              <a:spcAft>
                <a:spcPts val="0"/>
              </a:spcAft>
            </a:pPr>
            <a:r>
              <a:rPr lang="zh-CN" altLang="en-US" sz="2400" dirty="0">
                <a:solidFill>
                  <a:srgbClr val="C00000"/>
                </a:solidFill>
                <a:latin typeface="Calibri" panose="020F0502020204030204"/>
                <a:cs typeface="+mn-cs"/>
              </a:rPr>
              <a:t>       中国浙江省杭州市“爱晚基金”</a:t>
            </a:r>
            <a:endParaRPr lang="en-AU" sz="2400" dirty="0">
              <a:solidFill>
                <a:srgbClr val="C00000"/>
              </a:solidFill>
              <a:latin typeface="Calibri" panose="020F0502020204030204"/>
              <a:ea typeface="+mn-ea"/>
              <a:cs typeface="+mn-cs"/>
            </a:endParaRPr>
          </a:p>
        </p:txBody>
      </p:sp>
      <p:sp>
        <p:nvSpPr>
          <p:cNvPr id="11" name="Rectangle 10">
            <a:extLst>
              <a:ext uri="{FF2B5EF4-FFF2-40B4-BE49-F238E27FC236}">
                <a16:creationId xmlns:a16="http://schemas.microsoft.com/office/drawing/2014/main" id="{A3AB6162-5C64-4B48-BA9A-E9E26494A121}"/>
              </a:ext>
            </a:extLst>
          </p:cNvPr>
          <p:cNvSpPr/>
          <p:nvPr/>
        </p:nvSpPr>
        <p:spPr>
          <a:xfrm>
            <a:off x="1376191" y="5409166"/>
            <a:ext cx="7266062" cy="1138773"/>
          </a:xfrm>
          <a:prstGeom prst="rect">
            <a:avLst/>
          </a:prstGeom>
        </p:spPr>
        <p:txBody>
          <a:bodyPr wrap="square">
            <a:spAutoFit/>
          </a:bodyPr>
          <a:lstStyle/>
          <a:p>
            <a:pPr algn="ctr" defTabSz="914400" fontAlgn="auto">
              <a:spcBef>
                <a:spcPts val="0"/>
              </a:spcBef>
              <a:spcAft>
                <a:spcPts val="0"/>
              </a:spcAft>
            </a:pPr>
            <a:r>
              <a:rPr lang="en-AU" sz="1400" dirty="0">
                <a:solidFill>
                  <a:srgbClr val="1F497D"/>
                </a:solidFill>
                <a:latin typeface="Calibri" panose="020F0502020204030204" pitchFamily="34" charset="0"/>
                <a:ea typeface="+mn-ea"/>
                <a:cs typeface="+mn-cs"/>
              </a:rPr>
              <a:t>MIXED DEVELOPMENT</a:t>
            </a:r>
            <a:r>
              <a:rPr lang="zh-CN" altLang="en-US" sz="1400" dirty="0">
                <a:solidFill>
                  <a:srgbClr val="1F497D"/>
                </a:solidFill>
                <a:latin typeface="Calibri" panose="020F0502020204030204" pitchFamily="34" charset="0"/>
                <a:cs typeface="+mn-cs"/>
              </a:rPr>
              <a:t> </a:t>
            </a:r>
            <a:r>
              <a:rPr lang="zh-CN" altLang="en-US" sz="1200" dirty="0">
                <a:solidFill>
                  <a:srgbClr val="1F497D"/>
                </a:solidFill>
                <a:latin typeface="Calibri" panose="020F0502020204030204" pitchFamily="34" charset="0"/>
                <a:cs typeface="+mn-cs"/>
              </a:rPr>
              <a:t>混合型开发项目</a:t>
            </a:r>
            <a:endParaRPr lang="en-AU" sz="1200" dirty="0">
              <a:solidFill>
                <a:srgbClr val="1F497D"/>
              </a:solidFill>
              <a:latin typeface="Calibri" panose="020F0502020204030204" pitchFamily="34" charset="0"/>
              <a:ea typeface="+mn-ea"/>
              <a:cs typeface="+mn-cs"/>
            </a:endParaRPr>
          </a:p>
          <a:p>
            <a:pPr marL="285750" indent="-285750" algn="ctr" defTabSz="914400" fontAlgn="auto">
              <a:spcBef>
                <a:spcPts val="0"/>
              </a:spcBef>
              <a:spcAft>
                <a:spcPts val="0"/>
              </a:spcAft>
              <a:buFont typeface="Symbol" panose="05050102010706020507" pitchFamily="18" charset="2"/>
              <a:buChar char="·"/>
            </a:pPr>
            <a:r>
              <a:rPr lang="en-AU" sz="1400" dirty="0">
                <a:solidFill>
                  <a:srgbClr val="1F497D"/>
                </a:solidFill>
                <a:latin typeface="Calibri" panose="020F0502020204030204" pitchFamily="34" charset="0"/>
                <a:ea typeface="+mn-ea"/>
                <a:cs typeface="+mn-cs"/>
              </a:rPr>
              <a:t>CONVERSION OF HOTEL INTO 300 PLACE ACF </a:t>
            </a:r>
            <a:r>
              <a:rPr lang="en-AU" sz="1400" dirty="0">
                <a:solidFill>
                  <a:srgbClr val="1F497D"/>
                </a:solidFill>
                <a:latin typeface="Symbol" panose="05050102010706020507" pitchFamily="18" charset="2"/>
                <a:ea typeface="+mn-ea"/>
                <a:cs typeface="+mn-cs"/>
              </a:rPr>
              <a:t>· </a:t>
            </a:r>
            <a:r>
              <a:rPr lang="en-AU" sz="1400" dirty="0">
                <a:solidFill>
                  <a:srgbClr val="1F497D"/>
                </a:solidFill>
                <a:latin typeface="Calibri" panose="020F0502020204030204"/>
                <a:ea typeface="+mn-ea"/>
                <a:cs typeface="+mn-cs"/>
              </a:rPr>
              <a:t>DESIGN &amp; DEVELOP  MIXED DEVELOPMENT</a:t>
            </a:r>
          </a:p>
          <a:p>
            <a:pPr marL="285750" indent="-285750" algn="ctr" defTabSz="914400" fontAlgn="auto">
              <a:spcBef>
                <a:spcPts val="0"/>
              </a:spcBef>
              <a:spcAft>
                <a:spcPts val="0"/>
              </a:spcAft>
              <a:buFont typeface="Symbol" panose="05050102010706020507" pitchFamily="18" charset="2"/>
              <a:buChar char="·"/>
            </a:pPr>
            <a:r>
              <a:rPr lang="en-AU" sz="1400" dirty="0">
                <a:solidFill>
                  <a:srgbClr val="1F497D"/>
                </a:solidFill>
                <a:latin typeface="Calibri" panose="020F0502020204030204"/>
                <a:ea typeface="+mn-ea"/>
                <a:cs typeface="+mn-cs"/>
              </a:rPr>
              <a:t>ACF / RETIREMENT VILLAGE / COMMERCIAL RECREATIONAL</a:t>
            </a:r>
          </a:p>
          <a:p>
            <a:pPr marL="285750" indent="-285750" algn="ctr" defTabSz="914400" fontAlgn="auto">
              <a:spcBef>
                <a:spcPts val="0"/>
              </a:spcBef>
              <a:spcAft>
                <a:spcPts val="0"/>
              </a:spcAft>
              <a:buFont typeface="Symbol" panose="05050102010706020507" pitchFamily="18" charset="2"/>
              <a:buChar char="·"/>
            </a:pPr>
            <a:r>
              <a:rPr lang="zh-CN" altLang="en-US" sz="1200" dirty="0">
                <a:solidFill>
                  <a:srgbClr val="1F497D"/>
                </a:solidFill>
                <a:latin typeface="Calibri" panose="020F0502020204030204" pitchFamily="34" charset="0"/>
                <a:cs typeface="+mn-cs"/>
              </a:rPr>
              <a:t>酒店到位转换</a:t>
            </a:r>
            <a:r>
              <a:rPr lang="en-US" altLang="zh-CN" sz="1200" dirty="0">
                <a:solidFill>
                  <a:srgbClr val="1F497D"/>
                </a:solidFill>
                <a:latin typeface="Calibri" panose="020F0502020204030204" pitchFamily="34" charset="0"/>
                <a:cs typeface="+mn-cs"/>
              </a:rPr>
              <a:t>300</a:t>
            </a:r>
            <a:r>
              <a:rPr lang="zh-CN" altLang="en-US" sz="1200" dirty="0">
                <a:solidFill>
                  <a:srgbClr val="1F497D"/>
                </a:solidFill>
                <a:latin typeface="Calibri" panose="020F0502020204030204" pitchFamily="34" charset="0"/>
                <a:cs typeface="+mn-cs"/>
              </a:rPr>
              <a:t>个护理床位</a:t>
            </a:r>
            <a:r>
              <a:rPr lang="en-AU" sz="1400" dirty="0">
                <a:solidFill>
                  <a:srgbClr val="1F497D"/>
                </a:solidFill>
                <a:latin typeface="Calibri" panose="020F0502020204030204" pitchFamily="34" charset="0"/>
                <a:ea typeface="+mn-ea"/>
                <a:cs typeface="+mn-cs"/>
              </a:rPr>
              <a:t> </a:t>
            </a:r>
            <a:r>
              <a:rPr lang="en-AU" sz="1400" dirty="0">
                <a:solidFill>
                  <a:srgbClr val="1F497D"/>
                </a:solidFill>
                <a:latin typeface="Symbol" panose="05050102010706020507" pitchFamily="18" charset="2"/>
                <a:ea typeface="+mn-ea"/>
                <a:cs typeface="+mn-cs"/>
              </a:rPr>
              <a:t>· </a:t>
            </a:r>
            <a:r>
              <a:rPr lang="zh-CN" altLang="en-US" sz="1200" dirty="0">
                <a:solidFill>
                  <a:srgbClr val="1F497D"/>
                </a:solidFill>
                <a:latin typeface="Symbol" panose="05050102010706020507" pitchFamily="18" charset="2"/>
                <a:cs typeface="+mn-cs"/>
              </a:rPr>
              <a:t>设计与开发混合型发展</a:t>
            </a:r>
            <a:endParaRPr lang="en-AU" sz="1400" dirty="0">
              <a:solidFill>
                <a:srgbClr val="1F497D"/>
              </a:solidFill>
              <a:latin typeface="Calibri" panose="020F0502020204030204"/>
              <a:ea typeface="+mn-ea"/>
              <a:cs typeface="+mn-cs"/>
            </a:endParaRPr>
          </a:p>
          <a:p>
            <a:pPr marL="285750" indent="-285750" algn="ctr" defTabSz="914400" fontAlgn="auto">
              <a:spcBef>
                <a:spcPts val="0"/>
              </a:spcBef>
              <a:spcAft>
                <a:spcPts val="0"/>
              </a:spcAft>
              <a:buFont typeface="Symbol" panose="05050102010706020507" pitchFamily="18" charset="2"/>
              <a:buChar char="·"/>
            </a:pPr>
            <a:r>
              <a:rPr lang="zh-CN" altLang="en-US" sz="1200" dirty="0">
                <a:solidFill>
                  <a:srgbClr val="1F497D"/>
                </a:solidFill>
                <a:latin typeface="Calibri" panose="020F0502020204030204"/>
                <a:cs typeface="+mn-cs"/>
              </a:rPr>
              <a:t>护理床位</a:t>
            </a:r>
            <a:r>
              <a:rPr lang="en-AU" sz="1200" dirty="0">
                <a:solidFill>
                  <a:srgbClr val="1F497D"/>
                </a:solidFill>
                <a:latin typeface="Calibri" panose="020F0502020204030204"/>
                <a:ea typeface="+mn-ea"/>
                <a:cs typeface="+mn-cs"/>
              </a:rPr>
              <a:t> / </a:t>
            </a:r>
            <a:r>
              <a:rPr lang="zh-CN" altLang="en-US" sz="1200" dirty="0">
                <a:solidFill>
                  <a:srgbClr val="1F497D"/>
                </a:solidFill>
                <a:latin typeface="Calibri" panose="020F0502020204030204"/>
                <a:cs typeface="+mn-cs"/>
              </a:rPr>
              <a:t>退休单位</a:t>
            </a:r>
            <a:r>
              <a:rPr lang="en-AU" sz="1200" dirty="0">
                <a:solidFill>
                  <a:srgbClr val="1F497D"/>
                </a:solidFill>
                <a:latin typeface="Calibri" panose="020F0502020204030204"/>
                <a:ea typeface="+mn-ea"/>
                <a:cs typeface="+mn-cs"/>
              </a:rPr>
              <a:t>/ </a:t>
            </a:r>
            <a:r>
              <a:rPr lang="zh-CN" altLang="en-US" sz="1200" dirty="0">
                <a:solidFill>
                  <a:srgbClr val="1F497D"/>
                </a:solidFill>
                <a:latin typeface="Calibri" panose="020F0502020204030204"/>
                <a:cs typeface="+mn-cs"/>
              </a:rPr>
              <a:t>商业娱乐</a:t>
            </a:r>
            <a:endParaRPr lang="en-AU" sz="1200" dirty="0">
              <a:solidFill>
                <a:prstClr val="black"/>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F62CB3DF-EB21-4C3D-BAB5-BA9AFC7769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9807" y="1755358"/>
            <a:ext cx="3958251" cy="365377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46D2C6F-22D6-4273-8D8A-608AD6000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179" y="1755396"/>
            <a:ext cx="2781015" cy="256709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6E2FEDC-DECB-4939-861F-377FB26EDA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2252" y="3038902"/>
            <a:ext cx="2677271" cy="2471328"/>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10FED55-D856-49F4-9E61-FB64B6B43E93}"/>
              </a:ext>
            </a:extLst>
          </p:cNvPr>
          <p:cNvSpPr/>
          <p:nvPr/>
        </p:nvSpPr>
        <p:spPr>
          <a:xfrm>
            <a:off x="1163779" y="108579"/>
            <a:ext cx="7578485" cy="769441"/>
          </a:xfrm>
          <a:prstGeom prst="rect">
            <a:avLst/>
          </a:prstGeom>
          <a:noFill/>
        </p:spPr>
        <p:txBody>
          <a:bodyPr wrap="none" lIns="91440" tIns="45720" rIns="91440" bIns="45720">
            <a:spAutoFit/>
          </a:bodyPr>
          <a:lstStyle/>
          <a:p>
            <a:pPr algn="ctr" defTabSz="914400" fontAlgn="auto">
              <a:spcBef>
                <a:spcPts val="0"/>
              </a:spcBef>
              <a:spcAft>
                <a:spcPts val="0"/>
              </a:spcAft>
            </a:pPr>
            <a:r>
              <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rPr>
              <a:t>JETA ACHIEVEMENTS</a:t>
            </a:r>
            <a:r>
              <a:rPr lang="zh-CN" altLang="en-US"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cs typeface="+mn-cs"/>
              </a:rPr>
              <a:t>  颐康成就</a:t>
            </a:r>
            <a:endParaRPr lang="en-AU" sz="44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ea typeface="+mn-ea"/>
              <a:cs typeface="+mn-cs"/>
            </a:endParaRPr>
          </a:p>
        </p:txBody>
      </p:sp>
      <p:pic>
        <p:nvPicPr>
          <p:cNvPr id="10" name="Picture 9">
            <a:extLst>
              <a:ext uri="{FF2B5EF4-FFF2-40B4-BE49-F238E27FC236}">
                <a16:creationId xmlns:a16="http://schemas.microsoft.com/office/drawing/2014/main" id="{36FE02F8-E48E-46A1-867A-52ED9F8A0C44}"/>
              </a:ext>
            </a:extLst>
          </p:cNvPr>
          <p:cNvPicPr>
            <a:picLocks noChangeAspect="1"/>
          </p:cNvPicPr>
          <p:nvPr/>
        </p:nvPicPr>
        <p:blipFill>
          <a:blip r:embed="rId5"/>
          <a:stretch>
            <a:fillRect/>
          </a:stretch>
        </p:blipFill>
        <p:spPr>
          <a:xfrm>
            <a:off x="8547976" y="6264313"/>
            <a:ext cx="1033614" cy="413118"/>
          </a:xfrm>
          <a:prstGeom prst="rect">
            <a:avLst/>
          </a:prstGeom>
        </p:spPr>
      </p:pic>
      <p:pic>
        <p:nvPicPr>
          <p:cNvPr id="12" name="Picture 11">
            <a:extLst>
              <a:ext uri="{FF2B5EF4-FFF2-40B4-BE49-F238E27FC236}">
                <a16:creationId xmlns:a16="http://schemas.microsoft.com/office/drawing/2014/main" id="{6E21D6F2-3C22-4D06-A75F-FA6FAA27E4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415" y="6052332"/>
            <a:ext cx="734487" cy="639711"/>
          </a:xfrm>
          <a:prstGeom prst="rect">
            <a:avLst/>
          </a:prstGeom>
        </p:spPr>
      </p:pic>
    </p:spTree>
    <p:extLst>
      <p:ext uri="{BB962C8B-B14F-4D97-AF65-F5344CB8AC3E}">
        <p14:creationId xmlns:p14="http://schemas.microsoft.com/office/powerpoint/2010/main" val="398517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700"/>
                            </p:stCondLst>
                            <p:childTnLst>
                              <p:par>
                                <p:cTn id="12" presetID="16" presetClass="entr" presetSubtype="21" fill="hold" nodeType="afterEffect">
                                  <p:stCondLst>
                                    <p:cond delay="20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par>
                          <p:cTn id="15" fill="hold">
                            <p:stCondLst>
                              <p:cond delay="1400"/>
                            </p:stCondLst>
                            <p:childTnLst>
                              <p:par>
                                <p:cTn id="16" presetID="16" presetClass="entr" presetSubtype="21" fill="hold" nodeType="afterEffect">
                                  <p:stCondLst>
                                    <p:cond delay="20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par>
                          <p:cTn id="19" fill="hold">
                            <p:stCondLst>
                              <p:cond delay="2100"/>
                            </p:stCondLst>
                            <p:childTnLst>
                              <p:par>
                                <p:cTn id="20" presetID="2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AU" dirty="0">
              <a:solidFill>
                <a:prstClr val="black">
                  <a:tint val="75000"/>
                </a:prstClr>
              </a:solidFill>
            </a:endParaRPr>
          </a:p>
        </p:txBody>
      </p:sp>
      <p:pic>
        <p:nvPicPr>
          <p:cNvPr id="3" name="Picture 2"/>
          <p:cNvPicPr>
            <a:picLocks noChangeAspect="1"/>
          </p:cNvPicPr>
          <p:nvPr/>
        </p:nvPicPr>
        <p:blipFill rotWithShape="1">
          <a:blip r:embed="rId2"/>
          <a:srcRect r="1973"/>
          <a:stretch/>
        </p:blipFill>
        <p:spPr>
          <a:xfrm>
            <a:off x="580793" y="-198302"/>
            <a:ext cx="8744416" cy="8372573"/>
          </a:xfrm>
          <a:prstGeom prst="rect">
            <a:avLst/>
          </a:prstGeom>
        </p:spPr>
      </p:pic>
      <p:pic>
        <p:nvPicPr>
          <p:cNvPr id="4" name="Picture 3">
            <a:extLst>
              <a:ext uri="{FF2B5EF4-FFF2-40B4-BE49-F238E27FC236}">
                <a16:creationId xmlns:a16="http://schemas.microsoft.com/office/drawing/2014/main" id="{E0C1D19D-8B36-41B7-9C72-81F041EA3EFF}"/>
              </a:ext>
            </a:extLst>
          </p:cNvPr>
          <p:cNvPicPr>
            <a:picLocks noChangeAspect="1"/>
          </p:cNvPicPr>
          <p:nvPr/>
        </p:nvPicPr>
        <p:blipFill>
          <a:blip r:embed="rId3"/>
          <a:stretch>
            <a:fillRect/>
          </a:stretch>
        </p:blipFill>
        <p:spPr>
          <a:xfrm>
            <a:off x="8547976" y="6264313"/>
            <a:ext cx="1033614" cy="413118"/>
          </a:xfrm>
          <a:prstGeom prst="rect">
            <a:avLst/>
          </a:prstGeom>
        </p:spPr>
      </p:pic>
      <p:pic>
        <p:nvPicPr>
          <p:cNvPr id="5" name="Picture 4">
            <a:extLst>
              <a:ext uri="{FF2B5EF4-FFF2-40B4-BE49-F238E27FC236}">
                <a16:creationId xmlns:a16="http://schemas.microsoft.com/office/drawing/2014/main" id="{3FBB8B76-648D-43D2-B37D-0F25CC299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415" y="6052332"/>
            <a:ext cx="734487" cy="639711"/>
          </a:xfrm>
          <a:prstGeom prst="rect">
            <a:avLst/>
          </a:prstGeom>
        </p:spPr>
      </p:pic>
    </p:spTree>
    <p:extLst>
      <p:ext uri="{BB962C8B-B14F-4D97-AF65-F5344CB8AC3E}">
        <p14:creationId xmlns:p14="http://schemas.microsoft.com/office/powerpoint/2010/main" val="1225860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br>
              <a:rPr lang="en-AU" dirty="0">
                <a:latin typeface="Arial" charset="0"/>
                <a:ea typeface="ＭＳ Ｐゴシック" charset="0"/>
                <a:cs typeface="Arial" charset="0"/>
              </a:rPr>
            </a:br>
            <a:r>
              <a:rPr lang="en-AU" dirty="0">
                <a:latin typeface="Arial" charset="0"/>
                <a:ea typeface="ＭＳ Ｐゴシック" charset="0"/>
                <a:cs typeface="Arial" charset="0"/>
              </a:rPr>
              <a:t>Nicholas Henderson</a:t>
            </a:r>
            <a:br>
              <a:rPr lang="en-AU" dirty="0">
                <a:latin typeface="Arial" charset="0"/>
                <a:ea typeface="ＭＳ Ｐゴシック" charset="0"/>
                <a:cs typeface="Arial" charset="0"/>
              </a:rPr>
            </a:br>
            <a:r>
              <a:rPr lang="en-AU" sz="3200" dirty="0">
                <a:latin typeface="Arial" charset="0"/>
                <a:ea typeface="ＭＳ Ｐゴシック" charset="0"/>
                <a:cs typeface="Arial" charset="0"/>
              </a:rPr>
              <a:t>Director</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Asialink Business</a:t>
            </a:r>
            <a:br>
              <a:rPr lang="en-AU" dirty="0">
                <a:latin typeface="Arial" charset="0"/>
                <a:ea typeface="ＭＳ Ｐゴシック" charset="0"/>
                <a:cs typeface="Arial" charset="0"/>
              </a:rPr>
            </a:br>
            <a:endParaRPr lang="en-AU"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2498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br>
              <a:rPr lang="en-AU" dirty="0">
                <a:latin typeface="Arial" charset="0"/>
                <a:ea typeface="ＭＳ Ｐゴシック" charset="0"/>
                <a:cs typeface="Arial" charset="0"/>
              </a:rPr>
            </a:br>
            <a:br>
              <a:rPr lang="en-AU" dirty="0">
                <a:latin typeface="Arial" charset="0"/>
                <a:ea typeface="ＭＳ Ｐゴシック" charset="0"/>
                <a:cs typeface="Arial" charset="0"/>
              </a:rPr>
            </a:br>
            <a:r>
              <a:rPr lang="en-AU" dirty="0">
                <a:latin typeface="Arial" charset="0"/>
                <a:ea typeface="ＭＳ Ｐゴシック" charset="0"/>
                <a:cs typeface="Arial" charset="0"/>
              </a:rPr>
              <a:t>Jim </a:t>
            </a:r>
            <a:r>
              <a:rPr lang="en-AU" dirty="0" err="1">
                <a:latin typeface="Arial" charset="0"/>
                <a:ea typeface="ＭＳ Ｐゴシック" charset="0"/>
                <a:cs typeface="Arial" charset="0"/>
              </a:rPr>
              <a:t>Parashos</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Head of Aviation Business Development</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Brisbane Airport</a:t>
            </a:r>
            <a:br>
              <a:rPr lang="en-AU" sz="3200" dirty="0">
                <a:latin typeface="Arial" charset="0"/>
                <a:ea typeface="ＭＳ Ｐゴシック" charset="0"/>
                <a:cs typeface="Arial" charset="0"/>
              </a:rPr>
            </a:br>
            <a:br>
              <a:rPr lang="en-AU" dirty="0">
                <a:latin typeface="Arial" charset="0"/>
                <a:ea typeface="ＭＳ Ｐゴシック" charset="0"/>
                <a:cs typeface="Arial" charset="0"/>
              </a:rPr>
            </a:br>
            <a:endParaRPr lang="en-AU"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3808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br>
              <a:rPr lang="en-AU" dirty="0">
                <a:latin typeface="Arial" charset="0"/>
                <a:ea typeface="ＭＳ Ｐゴシック" charset="0"/>
                <a:cs typeface="Arial" charset="0"/>
              </a:rPr>
            </a:br>
            <a:r>
              <a:rPr lang="en-AU" dirty="0">
                <a:latin typeface="Arial" charset="0"/>
                <a:ea typeface="ＭＳ Ｐゴシック" charset="0"/>
                <a:cs typeface="Arial" charset="0"/>
              </a:rPr>
              <a:t>Nicholas Henderson</a:t>
            </a:r>
            <a:br>
              <a:rPr lang="en-AU" dirty="0">
                <a:latin typeface="Arial" charset="0"/>
                <a:ea typeface="ＭＳ Ｐゴシック" charset="0"/>
                <a:cs typeface="Arial" charset="0"/>
              </a:rPr>
            </a:br>
            <a:r>
              <a:rPr lang="en-AU" sz="3200" dirty="0">
                <a:latin typeface="Arial" charset="0"/>
                <a:ea typeface="ＭＳ Ｐゴシック" charset="0"/>
                <a:cs typeface="Arial" charset="0"/>
              </a:rPr>
              <a:t>Director</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Asialink Business</a:t>
            </a:r>
            <a:br>
              <a:rPr lang="en-AU" dirty="0">
                <a:latin typeface="Arial" charset="0"/>
                <a:ea typeface="ＭＳ Ｐゴシック" charset="0"/>
                <a:cs typeface="Arial" charset="0"/>
              </a:rPr>
            </a:br>
            <a:endParaRPr lang="en-AU"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93970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5"/>
          <p:cNvSpPr>
            <a:spLocks noGrp="1"/>
          </p:cNvSpPr>
          <p:nvPr>
            <p:ph type="ctrTitle"/>
          </p:nvPr>
        </p:nvSpPr>
        <p:spPr>
          <a:xfrm>
            <a:off x="776294" y="260350"/>
            <a:ext cx="8353425" cy="4929188"/>
          </a:xfrm>
        </p:spPr>
        <p:txBody>
          <a:bodyPr/>
          <a:lstStyle/>
          <a:p>
            <a:pPr algn="ctr">
              <a:lnSpc>
                <a:spcPct val="150000"/>
              </a:lnSpc>
            </a:pPr>
            <a:br>
              <a:rPr lang="en-AU" dirty="0"/>
            </a:br>
            <a:r>
              <a:rPr lang="en-AU" dirty="0"/>
              <a:t>Ian Humphreys</a:t>
            </a:r>
            <a:br>
              <a:rPr lang="en-AU" sz="3200" dirty="0">
                <a:latin typeface="Arial" charset="0"/>
                <a:ea typeface="ＭＳ Ｐゴシック" charset="0"/>
                <a:cs typeface="Arial" charset="0"/>
              </a:rPr>
            </a:br>
            <a:r>
              <a:rPr lang="en-AU" sz="3200" dirty="0"/>
              <a:t>Partner</a:t>
            </a:r>
            <a:br>
              <a:rPr lang="en-AU" sz="3200" dirty="0"/>
            </a:br>
            <a:r>
              <a:rPr lang="en-AU" sz="3200" dirty="0" err="1"/>
              <a:t>Ashurst</a:t>
            </a:r>
            <a:r>
              <a:rPr lang="en-AU" sz="3200" dirty="0">
                <a:latin typeface="Arial" charset="0"/>
                <a:ea typeface="ＭＳ Ｐゴシック" charset="0"/>
                <a:cs typeface="Arial" charset="0"/>
              </a:rPr>
              <a:t>  </a:t>
            </a:r>
            <a:br>
              <a:rPr lang="en-AU" sz="3200" dirty="0">
                <a:latin typeface="Arial" charset="0"/>
                <a:ea typeface="ＭＳ Ｐゴシック" charset="0"/>
                <a:cs typeface="Arial" charset="0"/>
              </a:rPr>
            </a:br>
            <a:endParaRPr lang="en-US" sz="3200" dirty="0">
              <a:latin typeface="Arial" charset="0"/>
              <a:ea typeface="ＭＳ Ｐゴシック" charset="0"/>
              <a:cs typeface="Arial" charset="0"/>
            </a:endParaRPr>
          </a:p>
        </p:txBody>
      </p:sp>
      <p:sp>
        <p:nvSpPr>
          <p:cNvPr id="2" name="Rectangle 1"/>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7545288" y="5189130"/>
            <a:ext cx="2376264" cy="400110"/>
            <a:chOff x="7185248" y="5225226"/>
            <a:chExt cx="2448272" cy="400110"/>
          </a:xfrm>
        </p:grpSpPr>
        <p:sp>
          <p:nvSpPr>
            <p:cNvPr id="36870"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36871" name="Picture 5" descr="Twitter_logo_blue.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15552" y="5661248"/>
            <a:ext cx="9937104" cy="1205058"/>
            <a:chOff x="-15552" y="5661248"/>
            <a:chExt cx="9937104" cy="1205058"/>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spTree>
    <p:extLst>
      <p:ext uri="{BB962C8B-B14F-4D97-AF65-F5344CB8AC3E}">
        <p14:creationId xmlns:p14="http://schemas.microsoft.com/office/powerpoint/2010/main" val="2371035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le 1"/>
          <p:cNvSpPr txBox="1">
            <a:spLocks/>
          </p:cNvSpPr>
          <p:nvPr/>
        </p:nvSpPr>
        <p:spPr bwMode="auto">
          <a:xfrm>
            <a:off x="560513" y="636258"/>
            <a:ext cx="8784976"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4400" b="0" i="0" kern="1200" cap="none">
                <a:solidFill>
                  <a:schemeClr val="bg1"/>
                </a:solidFill>
                <a:latin typeface="Arial"/>
                <a:ea typeface="ＭＳ Ｐゴシック" pitchFamily="-106" charset="-128"/>
                <a:cs typeface="Arial"/>
              </a:defRPr>
            </a:lvl1pPr>
            <a:lvl2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a:lstStyle>
          <a:p>
            <a:pPr>
              <a:lnSpc>
                <a:spcPct val="150000"/>
              </a:lnSpc>
            </a:pPr>
            <a:r>
              <a:rPr lang="en-AU" sz="1900" dirty="0">
                <a:latin typeface="Arial" charset="0"/>
                <a:ea typeface="ＭＳ Ｐゴシック" charset="0"/>
                <a:cs typeface="Arial" charset="0"/>
              </a:rPr>
              <a:t>Q&amp;A with panel</a:t>
            </a:r>
            <a:br>
              <a:rPr lang="en-AU" sz="1900" dirty="0">
                <a:latin typeface="Arial" charset="0"/>
                <a:ea typeface="ＭＳ Ｐゴシック" charset="0"/>
                <a:cs typeface="Arial" charset="0"/>
              </a:rPr>
            </a:br>
            <a:r>
              <a:rPr lang="en-AU" sz="2000" b="1" dirty="0"/>
              <a:t>Professor Alice Woodhead</a:t>
            </a:r>
            <a:r>
              <a:rPr lang="en-AU" sz="2000" dirty="0"/>
              <a:t>, Professor Value Chains at University of Southern Queensland, Board Member at Australia-ASEAN Council</a:t>
            </a:r>
            <a:br>
              <a:rPr lang="en-AU" sz="2000" dirty="0"/>
            </a:br>
            <a:r>
              <a:rPr lang="en-AU" sz="2000" b="1" dirty="0"/>
              <a:t>Peter Hennessy, </a:t>
            </a:r>
            <a:r>
              <a:rPr lang="en-AU" sz="2000" dirty="0"/>
              <a:t>Director, </a:t>
            </a:r>
            <a:r>
              <a:rPr lang="en-AU" sz="2000" dirty="0" err="1"/>
              <a:t>Jeta</a:t>
            </a:r>
            <a:r>
              <a:rPr lang="en-AU" sz="2000" dirty="0"/>
              <a:t> Global</a:t>
            </a:r>
            <a:br>
              <a:rPr lang="en-AU" sz="2000" b="1" dirty="0"/>
            </a:br>
            <a:r>
              <a:rPr lang="en-AU" sz="2000" b="1" dirty="0"/>
              <a:t>Jim </a:t>
            </a:r>
            <a:r>
              <a:rPr lang="en-AU" sz="2000" b="1" dirty="0" err="1"/>
              <a:t>Parashos</a:t>
            </a:r>
            <a:r>
              <a:rPr lang="en-AU" sz="2000" b="1" dirty="0"/>
              <a:t>, </a:t>
            </a:r>
            <a:r>
              <a:rPr lang="en-AU" sz="2000" dirty="0"/>
              <a:t>Head of Aviation Business Development, Brisbane Airport</a:t>
            </a:r>
          </a:p>
          <a:p>
            <a:pPr>
              <a:lnSpc>
                <a:spcPct val="150000"/>
              </a:lnSpc>
            </a:pPr>
            <a:br>
              <a:rPr lang="en-AU" sz="1900" dirty="0">
                <a:latin typeface="Arial" charset="0"/>
                <a:ea typeface="ＭＳ Ｐゴシック" charset="0"/>
                <a:cs typeface="Arial" charset="0"/>
              </a:rPr>
            </a:br>
            <a:r>
              <a:rPr lang="en-AU" sz="1900" dirty="0">
                <a:latin typeface="Arial" charset="0"/>
                <a:ea typeface="ＭＳ Ｐゴシック" charset="0"/>
                <a:cs typeface="Arial" charset="0"/>
              </a:rPr>
              <a:t>Facilitated by </a:t>
            </a:r>
            <a:br>
              <a:rPr lang="en-AU" sz="1900" dirty="0">
                <a:latin typeface="Arial" charset="0"/>
                <a:ea typeface="ＭＳ Ｐゴシック" charset="0"/>
                <a:cs typeface="Arial" charset="0"/>
              </a:rPr>
            </a:br>
            <a:r>
              <a:rPr lang="en-AU" sz="1900" b="1" dirty="0"/>
              <a:t>Nicholas Henderson    </a:t>
            </a:r>
            <a:r>
              <a:rPr lang="en-AU" sz="1900" dirty="0">
                <a:latin typeface="Arial" charset="0"/>
                <a:ea typeface="ＭＳ Ｐゴシック" charset="0"/>
                <a:cs typeface="Arial" charset="0"/>
              </a:rPr>
              <a:t>Director, Asialink Business</a:t>
            </a:r>
          </a:p>
        </p:txBody>
      </p:sp>
    </p:spTree>
    <p:extLst>
      <p:ext uri="{BB962C8B-B14F-4D97-AF65-F5344CB8AC3E}">
        <p14:creationId xmlns:p14="http://schemas.microsoft.com/office/powerpoint/2010/main" val="2731918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br>
              <a:rPr lang="en-AU" dirty="0">
                <a:latin typeface="Arial" charset="0"/>
                <a:ea typeface="ＭＳ Ｐゴシック" charset="0"/>
                <a:cs typeface="Arial" charset="0"/>
              </a:rPr>
            </a:br>
            <a:r>
              <a:rPr lang="en-AU" dirty="0">
                <a:latin typeface="Arial" charset="0"/>
                <a:ea typeface="ＭＳ Ｐゴシック" charset="0"/>
                <a:cs typeface="Arial" charset="0"/>
              </a:rPr>
              <a:t>Nicholas Henderson</a:t>
            </a:r>
            <a:br>
              <a:rPr lang="en-AU" dirty="0">
                <a:latin typeface="Arial" charset="0"/>
                <a:ea typeface="ＭＳ Ｐゴシック" charset="0"/>
                <a:cs typeface="Arial" charset="0"/>
              </a:rPr>
            </a:br>
            <a:r>
              <a:rPr lang="en-AU" sz="3200" dirty="0">
                <a:latin typeface="Arial" charset="0"/>
                <a:ea typeface="ＭＳ Ｐゴシック" charset="0"/>
                <a:cs typeface="Arial" charset="0"/>
              </a:rPr>
              <a:t>Director</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Asialink Business</a:t>
            </a:r>
            <a:br>
              <a:rPr lang="en-AU" dirty="0">
                <a:latin typeface="Arial" charset="0"/>
                <a:ea typeface="ＭＳ Ｐゴシック" charset="0"/>
                <a:cs typeface="Arial" charset="0"/>
              </a:rPr>
            </a:br>
            <a:endParaRPr lang="en-AU"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9838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1C0C1-E29A-B041-962F-6F2544211D15}"/>
              </a:ext>
            </a:extLst>
          </p:cNvPr>
          <p:cNvSpPr>
            <a:spLocks noGrp="1"/>
          </p:cNvSpPr>
          <p:nvPr>
            <p:ph type="title"/>
          </p:nvPr>
        </p:nvSpPr>
        <p:spPr>
          <a:xfrm>
            <a:off x="830461" y="621410"/>
            <a:ext cx="8420100" cy="1362075"/>
          </a:xfrm>
        </p:spPr>
        <p:txBody>
          <a:bodyPr/>
          <a:lstStyle/>
          <a:p>
            <a:r>
              <a:rPr lang="en-US" sz="3600" dirty="0"/>
              <a:t>ASEAN COUNTRY STARTER PACKS</a:t>
            </a:r>
            <a:br>
              <a:rPr lang="en-US" dirty="0"/>
            </a:br>
            <a:r>
              <a:rPr lang="en-US" sz="2400" dirty="0">
                <a:solidFill>
                  <a:schemeClr val="accent2"/>
                </a:solidFill>
              </a:rPr>
              <a:t>PRACTICAL GUIDES FOR AUSTRALIAN BUSINESSES</a:t>
            </a:r>
          </a:p>
        </p:txBody>
      </p:sp>
      <p:sp>
        <p:nvSpPr>
          <p:cNvPr id="4" name="Slide Number Placeholder 3">
            <a:extLst>
              <a:ext uri="{FF2B5EF4-FFF2-40B4-BE49-F238E27FC236}">
                <a16:creationId xmlns:a16="http://schemas.microsoft.com/office/drawing/2014/main" id="{3285CDD4-682C-7B41-A9C6-A8FE2D097205}"/>
              </a:ext>
            </a:extLst>
          </p:cNvPr>
          <p:cNvSpPr>
            <a:spLocks noGrp="1"/>
          </p:cNvSpPr>
          <p:nvPr>
            <p:ph type="sldNum" sz="quarter" idx="12"/>
          </p:nvPr>
        </p:nvSpPr>
        <p:spPr>
          <a:xfrm>
            <a:off x="9643467" y="6179923"/>
            <a:ext cx="642620" cy="304800"/>
          </a:xfrm>
        </p:spPr>
        <p:txBody>
          <a:bodyPr/>
          <a:lstStyle/>
          <a:p>
            <a:fld id="{6043B157-221D-4442-B861-127A3760FB7F}" type="slidenum">
              <a:rPr lang="en-AU" smtClean="0"/>
              <a:t>32</a:t>
            </a:fld>
            <a:endParaRPr lang="en-AU" dirty="0"/>
          </a:p>
        </p:txBody>
      </p:sp>
      <p:pic>
        <p:nvPicPr>
          <p:cNvPr id="6" name="Picture 5">
            <a:extLst>
              <a:ext uri="{FF2B5EF4-FFF2-40B4-BE49-F238E27FC236}">
                <a16:creationId xmlns:a16="http://schemas.microsoft.com/office/drawing/2014/main" id="{90ABD1B9-A3DF-5342-8355-492DBEF7D8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72467" y="1982762"/>
            <a:ext cx="1431208" cy="2025790"/>
          </a:xfrm>
          <a:prstGeom prst="rect">
            <a:avLst/>
          </a:prstGeom>
        </p:spPr>
      </p:pic>
      <p:pic>
        <p:nvPicPr>
          <p:cNvPr id="8" name="Picture 7">
            <a:extLst>
              <a:ext uri="{FF2B5EF4-FFF2-40B4-BE49-F238E27FC236}">
                <a16:creationId xmlns:a16="http://schemas.microsoft.com/office/drawing/2014/main" id="{E555D94F-20A4-744F-AB2E-1C5EA18F04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6054" y="4001253"/>
            <a:ext cx="1424984" cy="2021489"/>
          </a:xfrm>
          <a:prstGeom prst="rect">
            <a:avLst/>
          </a:prstGeom>
        </p:spPr>
      </p:pic>
      <p:pic>
        <p:nvPicPr>
          <p:cNvPr id="10" name="Picture 9">
            <a:extLst>
              <a:ext uri="{FF2B5EF4-FFF2-40B4-BE49-F238E27FC236}">
                <a16:creationId xmlns:a16="http://schemas.microsoft.com/office/drawing/2014/main" id="{CDCF9BB2-6B79-9142-9ECD-BF5DB2C328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7261" y="1982763"/>
            <a:ext cx="1427815" cy="2025790"/>
          </a:xfrm>
          <a:prstGeom prst="rect">
            <a:avLst/>
          </a:prstGeom>
        </p:spPr>
      </p:pic>
      <p:pic>
        <p:nvPicPr>
          <p:cNvPr id="12" name="Picture 11">
            <a:extLst>
              <a:ext uri="{FF2B5EF4-FFF2-40B4-BE49-F238E27FC236}">
                <a16:creationId xmlns:a16="http://schemas.microsoft.com/office/drawing/2014/main" id="{114EC88D-EA01-F041-946C-5390FA829D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2587" y="4000533"/>
            <a:ext cx="1423239" cy="2021488"/>
          </a:xfrm>
          <a:prstGeom prst="rect">
            <a:avLst/>
          </a:prstGeom>
        </p:spPr>
      </p:pic>
      <p:pic>
        <p:nvPicPr>
          <p:cNvPr id="14" name="Picture 13">
            <a:extLst>
              <a:ext uri="{FF2B5EF4-FFF2-40B4-BE49-F238E27FC236}">
                <a16:creationId xmlns:a16="http://schemas.microsoft.com/office/drawing/2014/main" id="{C85F8EAE-EAD9-6A46-BA58-885012C9D1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4899" y="1982764"/>
            <a:ext cx="1430277" cy="2025790"/>
          </a:xfrm>
          <a:prstGeom prst="rect">
            <a:avLst/>
          </a:prstGeom>
        </p:spPr>
      </p:pic>
      <p:pic>
        <p:nvPicPr>
          <p:cNvPr id="16" name="Picture 15">
            <a:extLst>
              <a:ext uri="{FF2B5EF4-FFF2-40B4-BE49-F238E27FC236}">
                <a16:creationId xmlns:a16="http://schemas.microsoft.com/office/drawing/2014/main" id="{53674EF3-F27F-3D41-BFC3-82ACA85157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4929" y="3999996"/>
            <a:ext cx="1433114" cy="2033280"/>
          </a:xfrm>
          <a:prstGeom prst="rect">
            <a:avLst/>
          </a:prstGeom>
        </p:spPr>
      </p:pic>
      <p:pic>
        <p:nvPicPr>
          <p:cNvPr id="18" name="Picture 17">
            <a:extLst>
              <a:ext uri="{FF2B5EF4-FFF2-40B4-BE49-F238E27FC236}">
                <a16:creationId xmlns:a16="http://schemas.microsoft.com/office/drawing/2014/main" id="{75BB1D7C-9B51-884A-B72D-5E01D1D628E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96243" y="1985017"/>
            <a:ext cx="1407605" cy="1999185"/>
          </a:xfrm>
          <a:prstGeom prst="rect">
            <a:avLst/>
          </a:prstGeom>
        </p:spPr>
      </p:pic>
      <p:pic>
        <p:nvPicPr>
          <p:cNvPr id="20" name="Picture 19">
            <a:extLst>
              <a:ext uri="{FF2B5EF4-FFF2-40B4-BE49-F238E27FC236}">
                <a16:creationId xmlns:a16="http://schemas.microsoft.com/office/drawing/2014/main" id="{3548E465-B346-4544-A592-4A12CAC896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26875" y="3962614"/>
            <a:ext cx="1462828" cy="2067584"/>
          </a:xfrm>
          <a:prstGeom prst="rect">
            <a:avLst/>
          </a:prstGeom>
        </p:spPr>
      </p:pic>
      <p:pic>
        <p:nvPicPr>
          <p:cNvPr id="22" name="Picture 21">
            <a:extLst>
              <a:ext uri="{FF2B5EF4-FFF2-40B4-BE49-F238E27FC236}">
                <a16:creationId xmlns:a16="http://schemas.microsoft.com/office/drawing/2014/main" id="{3998E7F7-670D-9440-A6AB-C50C94BD38C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5529" y="1978793"/>
            <a:ext cx="1495130" cy="2120234"/>
          </a:xfrm>
          <a:prstGeom prst="rect">
            <a:avLst/>
          </a:prstGeom>
        </p:spPr>
      </p:pic>
      <p:pic>
        <p:nvPicPr>
          <p:cNvPr id="24" name="Picture 23">
            <a:extLst>
              <a:ext uri="{FF2B5EF4-FFF2-40B4-BE49-F238E27FC236}">
                <a16:creationId xmlns:a16="http://schemas.microsoft.com/office/drawing/2014/main" id="{06F74D5F-EA76-694B-B18D-57A07EDE7C8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6299" y="3924266"/>
            <a:ext cx="1488149" cy="2108515"/>
          </a:xfrm>
          <a:prstGeom prst="rect">
            <a:avLst/>
          </a:prstGeom>
        </p:spPr>
      </p:pic>
    </p:spTree>
    <p:extLst>
      <p:ext uri="{BB962C8B-B14F-4D97-AF65-F5344CB8AC3E}">
        <p14:creationId xmlns:p14="http://schemas.microsoft.com/office/powerpoint/2010/main" val="227618016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5"/>
          <p:cNvSpPr>
            <a:spLocks noGrp="1"/>
          </p:cNvSpPr>
          <p:nvPr>
            <p:ph type="ctrTitle"/>
          </p:nvPr>
        </p:nvSpPr>
        <p:spPr>
          <a:xfrm>
            <a:off x="776294" y="260350"/>
            <a:ext cx="8353425" cy="4929188"/>
          </a:xfrm>
        </p:spPr>
        <p:txBody>
          <a:bodyPr/>
          <a:lstStyle/>
          <a:p>
            <a:pPr algn="ctr">
              <a:lnSpc>
                <a:spcPct val="150000"/>
              </a:lnSpc>
            </a:pPr>
            <a:r>
              <a:rPr lang="en-AU" dirty="0">
                <a:latin typeface="Arial" charset="0"/>
                <a:ea typeface="ＭＳ Ｐゴシック" charset="0"/>
                <a:cs typeface="Arial" charset="0"/>
              </a:rPr>
              <a:t>State of the Nation: ASEAN</a:t>
            </a:r>
            <a:r>
              <a:rPr lang="en-AU" sz="3200" dirty="0">
                <a:latin typeface="Arial" charset="0"/>
                <a:ea typeface="ＭＳ Ｐゴシック" charset="0"/>
                <a:cs typeface="Arial" charset="0"/>
              </a:rPr>
              <a:t> </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  </a:t>
            </a:r>
            <a:br>
              <a:rPr lang="en-AU" sz="3200">
                <a:latin typeface="Arial" charset="0"/>
                <a:ea typeface="ＭＳ Ｐゴシック" charset="0"/>
                <a:cs typeface="Arial" charset="0"/>
              </a:rPr>
            </a:br>
            <a:r>
              <a:rPr lang="en-AU" sz="2800">
                <a:latin typeface="Arial" charset="0"/>
                <a:ea typeface="ＭＳ Ｐゴシック" charset="0"/>
                <a:cs typeface="Arial" charset="0"/>
              </a:rPr>
              <a:t>Understanding ASEAN’s changing consumers</a:t>
            </a:r>
            <a:endParaRPr lang="en-US" sz="2800" dirty="0">
              <a:latin typeface="Arial" charset="0"/>
              <a:ea typeface="ＭＳ Ｐゴシック" charset="0"/>
              <a:cs typeface="Arial" charset="0"/>
            </a:endParaRPr>
          </a:p>
        </p:txBody>
      </p:sp>
      <p:sp>
        <p:nvSpPr>
          <p:cNvPr id="2" name="Rectangle 1"/>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7545288" y="5189130"/>
            <a:ext cx="2376264" cy="400110"/>
            <a:chOff x="7185248" y="5225226"/>
            <a:chExt cx="2448272" cy="400110"/>
          </a:xfrm>
        </p:grpSpPr>
        <p:sp>
          <p:nvSpPr>
            <p:cNvPr id="36870"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36871" name="Picture 5" descr="Twitter_logo_blue.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15552" y="5661248"/>
            <a:ext cx="9937104" cy="1205058"/>
            <a:chOff x="-15552" y="5661248"/>
            <a:chExt cx="9937104" cy="1205058"/>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spTree>
    <p:extLst>
      <p:ext uri="{BB962C8B-B14F-4D97-AF65-F5344CB8AC3E}">
        <p14:creationId xmlns:p14="http://schemas.microsoft.com/office/powerpoint/2010/main" val="3386830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br>
              <a:rPr lang="en-AU" dirty="0">
                <a:latin typeface="Arial" charset="0"/>
                <a:ea typeface="ＭＳ Ｐゴシック" charset="0"/>
                <a:cs typeface="Arial" charset="0"/>
              </a:rPr>
            </a:br>
            <a:r>
              <a:rPr lang="en-AU" dirty="0">
                <a:latin typeface="Arial" charset="0"/>
                <a:ea typeface="ＭＳ Ｐゴシック" charset="0"/>
                <a:cs typeface="Arial" charset="0"/>
              </a:rPr>
              <a:t>The Hon Steven </a:t>
            </a:r>
            <a:r>
              <a:rPr lang="en-AU" dirty="0" err="1">
                <a:latin typeface="Arial" charset="0"/>
                <a:ea typeface="ＭＳ Ｐゴシック" charset="0"/>
                <a:cs typeface="Arial" charset="0"/>
              </a:rPr>
              <a:t>Ciobo</a:t>
            </a:r>
            <a:r>
              <a:rPr lang="en-AU" dirty="0">
                <a:latin typeface="Arial" charset="0"/>
                <a:ea typeface="ＭＳ Ｐゴシック" charset="0"/>
                <a:cs typeface="Arial" charset="0"/>
              </a:rPr>
              <a:t> MP</a:t>
            </a:r>
            <a:br>
              <a:rPr lang="en-AU" dirty="0">
                <a:latin typeface="Arial" charset="0"/>
                <a:ea typeface="ＭＳ Ｐゴシック" charset="0"/>
                <a:cs typeface="Arial" charset="0"/>
              </a:rPr>
            </a:br>
            <a:r>
              <a:rPr lang="en-AU" sz="2400" dirty="0">
                <a:latin typeface="Arial" charset="0"/>
                <a:ea typeface="ＭＳ Ｐゴシック" charset="0"/>
                <a:cs typeface="Arial" charset="0"/>
              </a:rPr>
              <a:t>Minister for Trade, Tourism &amp; Investment</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Australian Government</a:t>
            </a:r>
            <a:br>
              <a:rPr lang="en-AU" dirty="0">
                <a:latin typeface="Arial" charset="0"/>
                <a:ea typeface="ＭＳ Ｐゴシック" charset="0"/>
                <a:cs typeface="Arial" charset="0"/>
              </a:rPr>
            </a:br>
            <a:endParaRPr lang="en-AU"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58733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br>
              <a:rPr lang="en-AU" dirty="0">
                <a:latin typeface="Arial" charset="0"/>
                <a:ea typeface="ＭＳ Ｐゴシック" charset="0"/>
                <a:cs typeface="Arial" charset="0"/>
              </a:rPr>
            </a:br>
            <a:r>
              <a:rPr lang="en-AU" dirty="0">
                <a:latin typeface="Arial" charset="0"/>
                <a:ea typeface="ＭＳ Ｐゴシック" charset="0"/>
                <a:cs typeface="Arial" charset="0"/>
              </a:rPr>
              <a:t>Nicholas Henderson</a:t>
            </a:r>
            <a:br>
              <a:rPr lang="en-AU" dirty="0">
                <a:latin typeface="Arial" charset="0"/>
                <a:ea typeface="ＭＳ Ｐゴシック" charset="0"/>
                <a:cs typeface="Arial" charset="0"/>
              </a:rPr>
            </a:br>
            <a:r>
              <a:rPr lang="en-AU" sz="3200" dirty="0">
                <a:latin typeface="Arial" charset="0"/>
                <a:ea typeface="ＭＳ Ｐゴシック" charset="0"/>
                <a:cs typeface="Arial" charset="0"/>
              </a:rPr>
              <a:t>Director</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Asialink Business</a:t>
            </a:r>
            <a:br>
              <a:rPr lang="en-AU" dirty="0">
                <a:latin typeface="Arial" charset="0"/>
                <a:ea typeface="ＭＳ Ｐゴシック" charset="0"/>
                <a:cs typeface="Arial" charset="0"/>
              </a:rPr>
            </a:br>
            <a:endParaRPr lang="en-AU"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6825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r>
              <a:rPr lang="en-AU" dirty="0">
                <a:latin typeface="Arial" charset="0"/>
                <a:ea typeface="ＭＳ Ｐゴシック" charset="0"/>
                <a:cs typeface="Arial" charset="0"/>
              </a:rPr>
              <a:t>Professor Alice Woodhead</a:t>
            </a:r>
            <a:br>
              <a:rPr lang="en-AU" dirty="0">
                <a:latin typeface="Arial" charset="0"/>
                <a:ea typeface="ＭＳ Ｐゴシック" charset="0"/>
                <a:cs typeface="Arial" charset="0"/>
              </a:rPr>
            </a:br>
            <a:r>
              <a:rPr lang="en-AU" sz="2800" dirty="0">
                <a:latin typeface="Arial" charset="0"/>
                <a:ea typeface="ＭＳ Ｐゴシック" charset="0"/>
                <a:cs typeface="Arial" charset="0"/>
              </a:rPr>
              <a:t>Professor Value Chains, </a:t>
            </a:r>
            <a:br>
              <a:rPr lang="en-AU" sz="2800" dirty="0">
                <a:latin typeface="Arial" charset="0"/>
                <a:ea typeface="ＭＳ Ｐゴシック" charset="0"/>
                <a:cs typeface="Arial" charset="0"/>
              </a:rPr>
            </a:br>
            <a:r>
              <a:rPr lang="en-AU" sz="2800" dirty="0">
                <a:latin typeface="Arial" charset="0"/>
                <a:ea typeface="ＭＳ Ｐゴシック" charset="0"/>
                <a:cs typeface="Arial" charset="0"/>
              </a:rPr>
              <a:t>University of Southern Queensland  </a:t>
            </a:r>
            <a:br>
              <a:rPr lang="en-AU" sz="3200" dirty="0">
                <a:latin typeface="Arial" charset="0"/>
                <a:ea typeface="ＭＳ Ｐゴシック" charset="0"/>
                <a:cs typeface="Arial" charset="0"/>
              </a:rPr>
            </a:br>
            <a:r>
              <a:rPr lang="en-AU" sz="2800" dirty="0">
                <a:latin typeface="Arial" charset="0"/>
                <a:ea typeface="ＭＳ Ｐゴシック" charset="0"/>
                <a:cs typeface="Arial" charset="0"/>
              </a:rPr>
              <a:t>Board Member, Australia-ASEAN Council</a:t>
            </a:r>
            <a:endParaRPr lang="en-AU" sz="4000"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4606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Australia-ASEAN Council</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AU" dirty="0"/>
              <a:t>Established by the Minister for Foreign Affairs in 2015</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Generates opportunities for Australian business, education, science, innovation and the arts to work with partners in Southeast Asia.</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Programs</a:t>
            </a:r>
          </a:p>
          <a:p>
            <a:pPr marL="571500" lvl="1"/>
            <a:r>
              <a:rPr lang="en-AU" dirty="0"/>
              <a:t>an annual grants round for projects of between $20,000 and $40,000</a:t>
            </a:r>
          </a:p>
          <a:p>
            <a:pPr marL="571500" lvl="1"/>
            <a:r>
              <a:rPr lang="en-AU" dirty="0"/>
              <a:t>Australia-ASEAN BRIDGE program</a:t>
            </a:r>
          </a:p>
          <a:p>
            <a:pPr marL="571500" lvl="1"/>
            <a:r>
              <a:rPr lang="en-AU" dirty="0"/>
              <a:t>Australia-ASEAN Emerging Leaders Program</a:t>
            </a:r>
          </a:p>
          <a:p>
            <a:pPr marL="571500" lvl="1"/>
            <a:r>
              <a:rPr lang="en-AU" dirty="0"/>
              <a:t>projects to involve community in ASEAN-Australia Special Summit</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For more information, visit </a:t>
            </a:r>
            <a:r>
              <a:rPr lang="en-AU" dirty="0">
                <a:hlinkClick r:id="rId3"/>
              </a:rPr>
              <a:t>www.dfat.gov.au/aac</a:t>
            </a:r>
            <a:endParaRPr lang="en-AU" dirty="0"/>
          </a:p>
        </p:txBody>
      </p:sp>
      <p:sp>
        <p:nvSpPr>
          <p:cNvPr id="4" name="Slide Number Placeholder 3"/>
          <p:cNvSpPr>
            <a:spLocks noGrp="1"/>
          </p:cNvSpPr>
          <p:nvPr>
            <p:ph type="sldNum" sz="quarter" idx="12"/>
          </p:nvPr>
        </p:nvSpPr>
        <p:spPr/>
        <p:txBody>
          <a:bodyPr/>
          <a:lstStyle/>
          <a:p>
            <a:fld id="{8D98D633-ED8D-46A5-A15F-C6BCE2A07688}" type="slidenum">
              <a:rPr lang="en-AU" smtClean="0">
                <a:solidFill>
                  <a:srgbClr val="906E3C">
                    <a:lumMod val="20000"/>
                    <a:lumOff val="80000"/>
                  </a:srgbClr>
                </a:solidFill>
              </a:rPr>
              <a:pPr/>
              <a:t>7</a:t>
            </a:fld>
            <a:endParaRPr lang="en-AU" dirty="0">
              <a:solidFill>
                <a:srgbClr val="906E3C">
                  <a:lumMod val="20000"/>
                  <a:lumOff val="80000"/>
                </a:srgbClr>
              </a:solidFill>
            </a:endParaRPr>
          </a:p>
        </p:txBody>
      </p:sp>
    </p:spTree>
    <p:extLst>
      <p:ext uri="{BB962C8B-B14F-4D97-AF65-F5344CB8AC3E}">
        <p14:creationId xmlns:p14="http://schemas.microsoft.com/office/powerpoint/2010/main" val="3126654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br>
              <a:rPr lang="en-AU" dirty="0">
                <a:latin typeface="Arial" charset="0"/>
                <a:ea typeface="ＭＳ Ｐゴシック" charset="0"/>
                <a:cs typeface="Arial" charset="0"/>
              </a:rPr>
            </a:br>
            <a:r>
              <a:rPr lang="en-AU" dirty="0">
                <a:latin typeface="Arial" charset="0"/>
                <a:ea typeface="ＭＳ Ｐゴシック" charset="0"/>
                <a:cs typeface="Arial" charset="0"/>
              </a:rPr>
              <a:t>Nicholas Henderson</a:t>
            </a:r>
            <a:br>
              <a:rPr lang="en-AU" dirty="0">
                <a:latin typeface="Arial" charset="0"/>
                <a:ea typeface="ＭＳ Ｐゴシック" charset="0"/>
                <a:cs typeface="Arial" charset="0"/>
              </a:rPr>
            </a:br>
            <a:r>
              <a:rPr lang="en-AU" sz="3200" dirty="0">
                <a:latin typeface="Arial" charset="0"/>
                <a:ea typeface="ＭＳ Ｐゴシック" charset="0"/>
                <a:cs typeface="Arial" charset="0"/>
              </a:rPr>
              <a:t>Director</a:t>
            </a:r>
            <a:br>
              <a:rPr lang="en-AU" sz="3200" dirty="0">
                <a:latin typeface="Arial" charset="0"/>
                <a:ea typeface="ＭＳ Ｐゴシック" charset="0"/>
                <a:cs typeface="Arial" charset="0"/>
              </a:rPr>
            </a:br>
            <a:r>
              <a:rPr lang="en-AU" sz="3200" dirty="0">
                <a:latin typeface="Arial" charset="0"/>
                <a:ea typeface="ＭＳ Ｐゴシック" charset="0"/>
                <a:cs typeface="Arial" charset="0"/>
              </a:rPr>
              <a:t>Asialink Business</a:t>
            </a:r>
            <a:br>
              <a:rPr lang="en-AU" dirty="0">
                <a:latin typeface="Arial" charset="0"/>
                <a:ea typeface="ＭＳ Ｐゴシック" charset="0"/>
                <a:cs typeface="Arial" charset="0"/>
              </a:rPr>
            </a:br>
            <a:endParaRPr lang="en-AU"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6477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776294" y="692150"/>
            <a:ext cx="8353425" cy="4249738"/>
          </a:xfrm>
        </p:spPr>
        <p:txBody>
          <a:bodyPr/>
          <a:lstStyle/>
          <a:p>
            <a:pPr algn="ctr">
              <a:lnSpc>
                <a:spcPct val="150000"/>
              </a:lnSpc>
            </a:pPr>
            <a:br>
              <a:rPr lang="en-AU" dirty="0">
                <a:latin typeface="Arial" charset="0"/>
                <a:ea typeface="ＭＳ Ｐゴシック" charset="0"/>
                <a:cs typeface="Arial" charset="0"/>
              </a:rPr>
            </a:br>
            <a:r>
              <a:rPr lang="en-AU" dirty="0">
                <a:latin typeface="Arial" charset="0"/>
                <a:ea typeface="ＭＳ Ｐゴシック" charset="0"/>
                <a:cs typeface="Arial" charset="0"/>
              </a:rPr>
              <a:t>Peter Hennessy</a:t>
            </a:r>
            <a:br>
              <a:rPr lang="en-AU" dirty="0">
                <a:latin typeface="Arial" charset="0"/>
                <a:ea typeface="ＭＳ Ｐゴシック" charset="0"/>
                <a:cs typeface="Arial" charset="0"/>
              </a:rPr>
            </a:br>
            <a:r>
              <a:rPr lang="en-AU" sz="3200" dirty="0">
                <a:latin typeface="Arial" charset="0"/>
                <a:ea typeface="ＭＳ Ｐゴシック" charset="0"/>
                <a:cs typeface="Arial" charset="0"/>
              </a:rPr>
              <a:t>Director</a:t>
            </a:r>
            <a:br>
              <a:rPr lang="en-AU" sz="3200" dirty="0">
                <a:latin typeface="Arial" charset="0"/>
                <a:ea typeface="ＭＳ Ｐゴシック" charset="0"/>
                <a:cs typeface="Arial" charset="0"/>
              </a:rPr>
            </a:br>
            <a:r>
              <a:rPr lang="en-AU" sz="3200" dirty="0" err="1">
                <a:latin typeface="Arial" charset="0"/>
                <a:ea typeface="ＭＳ Ｐゴシック" charset="0"/>
                <a:cs typeface="Arial" charset="0"/>
              </a:rPr>
              <a:t>Jeta</a:t>
            </a:r>
            <a:r>
              <a:rPr lang="en-AU" sz="3200" dirty="0">
                <a:latin typeface="Arial" charset="0"/>
                <a:ea typeface="ＭＳ Ｐゴシック" charset="0"/>
                <a:cs typeface="Arial" charset="0"/>
              </a:rPr>
              <a:t> Global</a:t>
            </a:r>
            <a:br>
              <a:rPr lang="en-AU" dirty="0">
                <a:latin typeface="Arial" charset="0"/>
                <a:ea typeface="ＭＳ Ｐゴシック" charset="0"/>
                <a:cs typeface="Arial" charset="0"/>
              </a:rPr>
            </a:br>
            <a:endParaRPr lang="en-AU" dirty="0">
              <a:latin typeface="Arial" charset="0"/>
              <a:ea typeface="ＭＳ Ｐゴシック" charset="0"/>
              <a:cs typeface="Arial" charset="0"/>
            </a:endParaRPr>
          </a:p>
        </p:txBody>
      </p:sp>
      <p:sp>
        <p:nvSpPr>
          <p:cNvPr id="26" name="Rectangle 25"/>
          <p:cNvSpPr>
            <a:spLocks noChangeArrowheads="1"/>
          </p:cNvSpPr>
          <p:nvPr/>
        </p:nvSpPr>
        <p:spPr bwMode="auto">
          <a:xfrm>
            <a:off x="0" y="5661747"/>
            <a:ext cx="9906000" cy="1196975"/>
          </a:xfrm>
          <a:prstGeom prst="rect">
            <a:avLst/>
          </a:prstGeom>
          <a:solidFill>
            <a:schemeClr val="bg1"/>
          </a:solidFill>
          <a:ln w="9525">
            <a:solidFill>
              <a:schemeClr val="bg1"/>
            </a:solidFill>
            <a:miter lim="800000"/>
            <a:headEnd/>
            <a:tailEnd/>
          </a:ln>
          <a:effectLst>
            <a:outerShdw blurRad="40000" dist="23000" dir="5400000" rotWithShape="0">
              <a:srgbClr val="000000">
                <a:alpha val="34998"/>
              </a:srgbClr>
            </a:outerShdw>
          </a:effectLst>
        </p:spPr>
        <p:txBody>
          <a:bodyPr anchor="ctr"/>
          <a:lstStyle/>
          <a:p>
            <a:pPr algn="ctr">
              <a:defRPr/>
            </a:pPr>
            <a:endParaRPr lang="en-AU">
              <a:solidFill>
                <a:schemeClr val="lt1"/>
              </a:solidFill>
              <a:latin typeface="+mn-lt"/>
              <a:ea typeface="+mn-ea"/>
              <a:cs typeface="+mn-cs"/>
            </a:endParaRPr>
          </a:p>
        </p:txBody>
      </p:sp>
      <p:grpSp>
        <p:nvGrpSpPr>
          <p:cNvPr id="14" name="Group 13"/>
          <p:cNvGrpSpPr/>
          <p:nvPr/>
        </p:nvGrpSpPr>
        <p:grpSpPr>
          <a:xfrm>
            <a:off x="-15552" y="5661248"/>
            <a:ext cx="9937104" cy="1205058"/>
            <a:chOff x="-15552" y="5661248"/>
            <a:chExt cx="9937104" cy="120505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 y="5661248"/>
              <a:ext cx="2520000" cy="12050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792" y="5661248"/>
              <a:ext cx="2160000" cy="11882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552" y="5661248"/>
              <a:ext cx="3960000" cy="1115741"/>
            </a:xfrm>
            <a:prstGeom prst="rect">
              <a:avLst/>
            </a:prstGeom>
          </p:spPr>
        </p:pic>
      </p:grpSp>
      <p:grpSp>
        <p:nvGrpSpPr>
          <p:cNvPr id="21" name="Group 20"/>
          <p:cNvGrpSpPr/>
          <p:nvPr/>
        </p:nvGrpSpPr>
        <p:grpSpPr>
          <a:xfrm>
            <a:off x="7545288" y="5189130"/>
            <a:ext cx="2376264" cy="400110"/>
            <a:chOff x="7185248" y="5225226"/>
            <a:chExt cx="2448272" cy="400110"/>
          </a:xfrm>
        </p:grpSpPr>
        <p:sp>
          <p:nvSpPr>
            <p:cNvPr id="22" name="Rectangle 4"/>
            <p:cNvSpPr>
              <a:spLocks noChangeArrowheads="1"/>
            </p:cNvSpPr>
            <p:nvPr/>
          </p:nvSpPr>
          <p:spPr bwMode="auto">
            <a:xfrm>
              <a:off x="7185248" y="5225226"/>
              <a:ext cx="2448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1000" i="1" dirty="0">
                  <a:solidFill>
                    <a:schemeClr val="bg1"/>
                  </a:solidFill>
                </a:rPr>
                <a:t>Join in the conversation</a:t>
              </a:r>
              <a:br>
                <a:rPr lang="en-AU" sz="1000" i="1" dirty="0">
                  <a:solidFill>
                    <a:schemeClr val="bg1"/>
                  </a:solidFill>
                </a:rPr>
              </a:br>
              <a:r>
                <a:rPr lang="en-AU" sz="1000" i="1" dirty="0">
                  <a:solidFill>
                    <a:schemeClr val="bg1"/>
                  </a:solidFill>
                </a:rPr>
                <a:t>     </a:t>
              </a:r>
              <a:r>
                <a:rPr lang="en-AU" sz="1000" b="1" i="1" dirty="0">
                  <a:solidFill>
                    <a:schemeClr val="bg1"/>
                  </a:solidFill>
                </a:rPr>
                <a:t>@</a:t>
              </a:r>
              <a:r>
                <a:rPr lang="en-AU" sz="1000" b="1" i="1" dirty="0" err="1">
                  <a:solidFill>
                    <a:schemeClr val="bg1"/>
                  </a:solidFill>
                </a:rPr>
                <a:t>asiacapable</a:t>
              </a:r>
              <a:r>
                <a:rPr lang="en-AU" sz="1000" b="1" i="1" dirty="0">
                  <a:solidFill>
                    <a:schemeClr val="bg1"/>
                  </a:solidFill>
                </a:rPr>
                <a:t>       #</a:t>
              </a:r>
              <a:r>
                <a:rPr lang="en-AU" sz="1000" b="1" i="1" dirty="0" err="1">
                  <a:solidFill>
                    <a:schemeClr val="bg1"/>
                  </a:solidFill>
                </a:rPr>
                <a:t>ASEANinAus</a:t>
              </a:r>
              <a:endParaRPr lang="en-AU" sz="1000" b="1" i="1" dirty="0">
                <a:solidFill>
                  <a:schemeClr val="bg1"/>
                </a:solidFill>
              </a:endParaRPr>
            </a:p>
          </p:txBody>
        </p:sp>
        <p:pic>
          <p:nvPicPr>
            <p:cNvPr id="23" name="Picture 5" descr="Twitter_logo_blue.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57256" y="5444221"/>
              <a:ext cx="1778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4386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PLATE FOR AB V5">
  <a:themeElements>
    <a:clrScheme name="Custom 2">
      <a:dk1>
        <a:srgbClr val="7F7F7F"/>
      </a:dk1>
      <a:lt1>
        <a:sysClr val="window" lastClr="FFFFFF"/>
      </a:lt1>
      <a:dk2>
        <a:srgbClr val="E1000D"/>
      </a:dk2>
      <a:lt2>
        <a:srgbClr val="E5E5E5"/>
      </a:lt2>
      <a:accent1>
        <a:srgbClr val="7F7F7F"/>
      </a:accent1>
      <a:accent2>
        <a:srgbClr val="000000"/>
      </a:accent2>
      <a:accent3>
        <a:srgbClr val="009900"/>
      </a:accent3>
      <a:accent4>
        <a:srgbClr val="C00000"/>
      </a:accent4>
      <a:accent5>
        <a:srgbClr val="33CC33"/>
      </a:accent5>
      <a:accent6>
        <a:srgbClr val="E5001E"/>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smtClean="0">
            <a:solidFill>
              <a:srgbClr val="000000"/>
            </a:solidFill>
            <a:latin typeface="Helvetica Neue"/>
            <a:cs typeface="Helvetica Neue"/>
          </a:defRPr>
        </a:defPPr>
      </a:lstStyle>
    </a:txDef>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9_Office Theme">
  <a:themeElements>
    <a:clrScheme name="DFAT AAC">
      <a:dk1>
        <a:sysClr val="windowText" lastClr="000000"/>
      </a:dk1>
      <a:lt1>
        <a:sysClr val="window" lastClr="FFFFFF"/>
      </a:lt1>
      <a:dk2>
        <a:srgbClr val="211816"/>
      </a:dk2>
      <a:lt2>
        <a:srgbClr val="E8DEDC"/>
      </a:lt2>
      <a:accent1>
        <a:srgbClr val="906E3C"/>
      </a:accent1>
      <a:accent2>
        <a:srgbClr val="C39D65"/>
      </a:accent2>
      <a:accent3>
        <a:srgbClr val="A5A5A5"/>
      </a:accent3>
      <a:accent4>
        <a:srgbClr val="FFC000"/>
      </a:accent4>
      <a:accent5>
        <a:srgbClr val="6575A3"/>
      </a:accent5>
      <a:accent6>
        <a:srgbClr val="82955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3_Firm Format - English (US)">
  <a:themeElements>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4_Firm Format - English (US)">
  <a:themeElements>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FOR AB V5.potx</Template>
  <TotalTime>1249</TotalTime>
  <Words>1230</Words>
  <Application>Microsoft Macintosh PowerPoint</Application>
  <PresentationFormat>A4 Paper (210x297 mm)</PresentationFormat>
  <Paragraphs>137</Paragraphs>
  <Slides>33</Slides>
  <Notes>1</Notes>
  <HiddenSlides>0</HiddenSlides>
  <MMClips>0</MMClips>
  <ScaleCrop>false</ScaleCrop>
  <HeadingPairs>
    <vt:vector size="8" baseType="variant">
      <vt:variant>
        <vt:lpstr>Fonts Used</vt:lpstr>
      </vt:variant>
      <vt:variant>
        <vt:i4>10</vt:i4>
      </vt:variant>
      <vt:variant>
        <vt:lpstr>Theme</vt:lpstr>
      </vt:variant>
      <vt:variant>
        <vt:i4>22</vt:i4>
      </vt:variant>
      <vt:variant>
        <vt:lpstr>Embedded OLE Servers</vt:lpstr>
      </vt:variant>
      <vt:variant>
        <vt:i4>1</vt:i4>
      </vt:variant>
      <vt:variant>
        <vt:lpstr>Slide Titles</vt:lpstr>
      </vt:variant>
      <vt:variant>
        <vt:i4>33</vt:i4>
      </vt:variant>
    </vt:vector>
  </HeadingPairs>
  <TitlesOfParts>
    <vt:vector size="66" baseType="lpstr">
      <vt:lpstr>ＭＳ Ｐゴシック</vt:lpstr>
      <vt:lpstr>Arial</vt:lpstr>
      <vt:lpstr>Arial Bold</vt:lpstr>
      <vt:lpstr>Calibri</vt:lpstr>
      <vt:lpstr>Calibri Light</vt:lpstr>
      <vt:lpstr>Helvetica Neue</vt:lpstr>
      <vt:lpstr>Swiss 72 1 BT</vt:lpstr>
      <vt:lpstr>Symbol</vt:lpstr>
      <vt:lpstr>Verdana</vt:lpstr>
      <vt:lpstr>Wingdings</vt:lpstr>
      <vt:lpstr>TEMPLATE FOR AB V5</vt:lpstr>
      <vt:lpstr>Office Theme</vt:lpstr>
      <vt:lpstr>33_Firm Format - English (US)</vt:lpstr>
      <vt:lpstr>34_Firm Format - English (US)</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15_Office Theme</vt:lpstr>
      <vt:lpstr>16_Office Theme</vt:lpstr>
      <vt:lpstr>17_Office Theme</vt:lpstr>
      <vt:lpstr>18_Office Theme</vt:lpstr>
      <vt:lpstr>19_Office Theme</vt:lpstr>
      <vt:lpstr>think-cell Slide</vt:lpstr>
      <vt:lpstr>State of the Nation: ASEAN     Understanding ASEAN’s changing consumers</vt:lpstr>
      <vt:lpstr> Nicholas Henderson Director Asialink Business </vt:lpstr>
      <vt:lpstr> Ian Humphreys Partner Ashurst   </vt:lpstr>
      <vt:lpstr> The Hon Steven Ciobo MP Minister for Trade, Tourism &amp; Investment Australian Government </vt:lpstr>
      <vt:lpstr> Nicholas Henderson Director Asialink Business </vt:lpstr>
      <vt:lpstr>Professor Alice Woodhead Professor Value Chains,  University of Southern Queensland   Board Member, Australia-ASEAN Council</vt:lpstr>
      <vt:lpstr>Australia-ASEAN Council</vt:lpstr>
      <vt:lpstr> Nicholas Henderson Director Asialink Business </vt:lpstr>
      <vt:lpstr> Peter Hennessy Director Jeta Global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Nicholas Henderson Director Asialink Business </vt:lpstr>
      <vt:lpstr>  Jim Parashos Head of Aviation Business Development Brisbane Airport  </vt:lpstr>
      <vt:lpstr> Nicholas Henderson Director Asialink Business </vt:lpstr>
      <vt:lpstr>PowerPoint Presentation</vt:lpstr>
      <vt:lpstr> Nicholas Henderson Director Asialink Business </vt:lpstr>
      <vt:lpstr>ASEAN COUNTRY STARTER PACKS PRACTICAL GUIDES FOR AUSTRALIAN BUSINESSES</vt:lpstr>
      <vt:lpstr>State of the Nation: ASEAN     Understanding ASEAN’s changing consumers</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Green Scribble Freelancer</dc:creator>
  <cp:lastModifiedBy>Jaime Berrill</cp:lastModifiedBy>
  <cp:revision>141</cp:revision>
  <cp:lastPrinted>2017-06-21T03:52:33Z</cp:lastPrinted>
  <dcterms:created xsi:type="dcterms:W3CDTF">2014-11-11T03:32:16Z</dcterms:created>
  <dcterms:modified xsi:type="dcterms:W3CDTF">2018-03-19T05:25:35Z</dcterms:modified>
</cp:coreProperties>
</file>