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slideLayouts/slideLayout28.xml" ContentType="application/vnd.openxmlformats-officedocument.presentationml.slideLayout+xml"/>
  <Override PartName="/ppt/theme/theme7.xml" ContentType="application/vnd.openxmlformats-officedocument.theme+xml"/>
  <Override PartName="/ppt/slideLayouts/slideLayout2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6" r:id="rId2"/>
    <p:sldMasterId id="2147484697" r:id="rId3"/>
    <p:sldMasterId id="2147484716" r:id="rId4"/>
    <p:sldMasterId id="2147484719" r:id="rId5"/>
    <p:sldMasterId id="2147484721" r:id="rId6"/>
    <p:sldMasterId id="2147484723" r:id="rId7"/>
    <p:sldMasterId id="2147484725" r:id="rId8"/>
  </p:sldMasterIdLst>
  <p:notesMasterIdLst>
    <p:notesMasterId r:id="rId30"/>
  </p:notesMasterIdLst>
  <p:handoutMasterIdLst>
    <p:handoutMasterId r:id="rId31"/>
  </p:handoutMasterIdLst>
  <p:sldIdLst>
    <p:sldId id="289" r:id="rId9"/>
    <p:sldId id="293" r:id="rId10"/>
    <p:sldId id="332" r:id="rId11"/>
    <p:sldId id="330" r:id="rId12"/>
    <p:sldId id="348" r:id="rId13"/>
    <p:sldId id="350" r:id="rId14"/>
    <p:sldId id="349" r:id="rId15"/>
    <p:sldId id="352" r:id="rId16"/>
    <p:sldId id="351" r:id="rId17"/>
    <p:sldId id="354" r:id="rId18"/>
    <p:sldId id="359" r:id="rId19"/>
    <p:sldId id="360" r:id="rId20"/>
    <p:sldId id="361" r:id="rId21"/>
    <p:sldId id="362" r:id="rId22"/>
    <p:sldId id="355" r:id="rId23"/>
    <p:sldId id="347" r:id="rId24"/>
    <p:sldId id="341" r:id="rId25"/>
    <p:sldId id="358" r:id="rId26"/>
    <p:sldId id="345" r:id="rId27"/>
    <p:sldId id="357" r:id="rId28"/>
    <p:sldId id="346" r:id="rId29"/>
  </p:sldIdLst>
  <p:sldSz cx="9906000" cy="6858000" type="A4"/>
  <p:notesSz cx="6789738" cy="9929813"/>
  <p:defaultTextStyle>
    <a:defPPr>
      <a:defRPr lang="en-US"/>
    </a:defPPr>
    <a:lvl1pPr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56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28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00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72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116">
          <p15:clr>
            <a:srgbClr val="A4A3A4"/>
          </p15:clr>
        </p15:guide>
        <p15:guide id="2" pos="53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202C"/>
    <a:srgbClr val="BABCBE"/>
    <a:srgbClr val="414142"/>
    <a:srgbClr val="1D1D1C"/>
    <a:srgbClr val="D2061F"/>
    <a:srgbClr val="7F7E7E"/>
    <a:srgbClr val="919191"/>
    <a:srgbClr val="010000"/>
    <a:srgbClr val="DF17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320" y="-78"/>
      </p:cViewPr>
      <p:guideLst>
        <p:guide orient="horz" pos="1116"/>
        <p:guide pos="5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microsoft.com/office/2015/10/relationships/revisionInfo" Target="revisionInfo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163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6513" y="0"/>
            <a:ext cx="2941637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4F68F38-B2B5-344E-8F55-ED1472B9E689}" type="datetime1">
              <a:rPr lang="en-US"/>
              <a:pPr>
                <a:defRPr/>
              </a:pPr>
              <a:t>3/9/2018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163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6513" y="9431338"/>
            <a:ext cx="2941637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2273FAE-ADC1-0342-A43A-E156212B33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112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163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429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6513" y="0"/>
            <a:ext cx="2941637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0A621791-B9AF-7E4E-A821-9ABA9174AB7C}" type="datetime1">
              <a:rPr lang="en-US"/>
              <a:pPr>
                <a:defRPr/>
              </a:pPr>
              <a:t>3/9/2018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744538"/>
            <a:ext cx="5376862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0838" cy="44688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AU" noProof="0"/>
              <a:t>Click to 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163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429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6513" y="9431338"/>
            <a:ext cx="2941637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3EED532E-92D6-9641-9C5B-0C0C8D0751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055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ＭＳ Ｐゴシック" pitchFamily="-10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ＭＳ Ｐゴシック" pitchFamily="-106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ＭＳ Ｐゴシック" pitchFamily="-106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ＭＳ Ｐゴシック" pitchFamily="-106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ＭＳ Ｐゴシック" pitchFamily="-106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6438" y="744538"/>
            <a:ext cx="5376862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ADVISING PRESIDENT OF DISRUPTIVE TECHNOLOGY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EDF51-D45E-104E-8FAA-65EF0B627022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776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1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2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3.bin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5.bin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3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99" y="160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55" name="think-cell Slide" r:id="rId4" imgW="38100" imgH="38100" progId="">
                  <p:embed/>
                </p:oleObj>
              </mc:Choice>
              <mc:Fallback>
                <p:oleObj name="think-cell Slide" r:id="rId4" imgW="38100" imgH="38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9" y="160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>
          <a:xfrm>
            <a:off x="3" y="6553200"/>
            <a:ext cx="6858001" cy="304800"/>
          </a:xfrm>
          <a:prstGeom prst="rect">
            <a:avLst/>
          </a:prstGeom>
          <a:solidFill>
            <a:srgbClr val="1D1D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6934200" y="6553200"/>
            <a:ext cx="2971800" cy="304800"/>
          </a:xfrm>
          <a:prstGeom prst="rect">
            <a:avLst/>
          </a:prstGeom>
          <a:solidFill>
            <a:srgbClr val="CD20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Picture 11" descr="RGB_Logo.jp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5999183"/>
            <a:ext cx="12636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49323" y="476672"/>
            <a:ext cx="8208143" cy="539750"/>
          </a:xfrm>
        </p:spPr>
        <p:txBody>
          <a:bodyPr>
            <a:noAutofit/>
          </a:bodyPr>
          <a:lstStyle>
            <a:lvl1pPr>
              <a:defRPr>
                <a:solidFill>
                  <a:srgbClr val="CD202C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848544" y="1791816"/>
            <a:ext cx="8229600" cy="3581400"/>
          </a:xfrm>
        </p:spPr>
        <p:txBody>
          <a:bodyPr>
            <a:noAutofit/>
          </a:bodyPr>
          <a:lstStyle>
            <a:lvl1pPr marL="58493" indent="0">
              <a:spcBef>
                <a:spcPts val="0"/>
              </a:spcBef>
              <a:buNone/>
              <a:defRPr sz="1400" b="0" i="0">
                <a:latin typeface="Arial"/>
                <a:cs typeface="Verdana"/>
              </a:defRPr>
            </a:lvl1pPr>
            <a:lvl2pPr marL="458498" indent="0">
              <a:buNone/>
              <a:defRPr sz="1400" b="0" i="0">
                <a:latin typeface="Arial"/>
                <a:cs typeface="Verdana"/>
              </a:defRPr>
            </a:lvl2pPr>
            <a:lvl3pPr marL="858502" indent="0">
              <a:buNone/>
              <a:defRPr sz="1400" b="0" i="0" baseline="0">
                <a:latin typeface="Arial"/>
                <a:cs typeface="Verdana"/>
              </a:defRPr>
            </a:lvl3pPr>
            <a:lvl4pPr marL="1315649" indent="0">
              <a:buNone/>
              <a:defRPr sz="1400">
                <a:latin typeface="Helvetica Neue"/>
                <a:cs typeface="Helvetica Neue"/>
              </a:defRPr>
            </a:lvl4pPr>
            <a:lvl5pPr marL="1772798" indent="0">
              <a:buNone/>
              <a:defRPr sz="1400" b="0" i="0">
                <a:latin typeface="Helvetica Neue"/>
                <a:cs typeface="Helvetica Neue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2"/>
            <a:r>
              <a:rPr lang="en-GB" noProof="0" dirty="0"/>
              <a:t>	      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848544" y="1092622"/>
            <a:ext cx="8229600" cy="304800"/>
          </a:xfrm>
        </p:spPr>
        <p:txBody>
          <a:bodyPr/>
          <a:lstStyle>
            <a:lvl1pPr>
              <a:buFontTx/>
              <a:buNone/>
              <a:defRPr sz="1800" baseline="0"/>
            </a:lvl1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Swiss 72 1 BT" charset="0"/>
              </a:defRPr>
            </a:lvl1pPr>
          </a:lstStyle>
          <a:p>
            <a:pPr>
              <a:defRPr/>
            </a:pPr>
            <a:fld id="{8893A750-5C84-0048-BDB0-FD81C2E1C7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006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3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99" y="160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75" name="think-cell Slide" r:id="rId4" imgW="38100" imgH="38100" progId="">
                  <p:embed/>
                </p:oleObj>
              </mc:Choice>
              <mc:Fallback>
                <p:oleObj name="think-cell Slide" r:id="rId4" imgW="38100" imgH="38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9" y="160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>
          <a:xfrm>
            <a:off x="3" y="6553200"/>
            <a:ext cx="6858001" cy="304800"/>
          </a:xfrm>
          <a:prstGeom prst="rect">
            <a:avLst/>
          </a:prstGeom>
          <a:solidFill>
            <a:srgbClr val="1D1D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6934200" y="6553200"/>
            <a:ext cx="2971800" cy="304800"/>
          </a:xfrm>
          <a:prstGeom prst="rect">
            <a:avLst/>
          </a:prstGeom>
          <a:solidFill>
            <a:srgbClr val="CD20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Block arrow"/>
          <p:cNvSpPr>
            <a:spLocks noChangeArrowheads="1"/>
          </p:cNvSpPr>
          <p:nvPr userDrawn="1"/>
        </p:nvSpPr>
        <p:spPr bwMode="gray">
          <a:xfrm rot="19800000">
            <a:off x="3109924" y="2451100"/>
            <a:ext cx="1462087" cy="312738"/>
          </a:xfrm>
          <a:prstGeom prst="rightArrow">
            <a:avLst>
              <a:gd name="adj1" fmla="val 50000"/>
              <a:gd name="adj2" fmla="val 32293"/>
            </a:avLst>
          </a:prstGeom>
          <a:solidFill>
            <a:srgbClr val="B2B2B2"/>
          </a:solidFill>
          <a:ln w="9525">
            <a:solidFill>
              <a:srgbClr val="B2B2B2"/>
            </a:solidFill>
            <a:miter lim="800000"/>
            <a:headEnd/>
            <a:tailEnd/>
          </a:ln>
        </p:spPr>
        <p:txBody>
          <a:bodyPr wrap="none" lIns="91429" tIns="45715" rIns="91429" bIns="45715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n-GB" altLang="en-US" sz="1400" b="1">
              <a:solidFill>
                <a:srgbClr val="000000"/>
              </a:solidFill>
              <a:cs typeface="+mn-cs"/>
            </a:endParaRPr>
          </a:p>
        </p:txBody>
      </p:sp>
      <p:sp>
        <p:nvSpPr>
          <p:cNvPr id="11" name="Block arrow"/>
          <p:cNvSpPr>
            <a:spLocks noChangeArrowheads="1"/>
          </p:cNvSpPr>
          <p:nvPr userDrawn="1"/>
        </p:nvSpPr>
        <p:spPr bwMode="gray">
          <a:xfrm>
            <a:off x="3297238" y="3619507"/>
            <a:ext cx="1281112" cy="314325"/>
          </a:xfrm>
          <a:prstGeom prst="rightArrow">
            <a:avLst>
              <a:gd name="adj1" fmla="val 50000"/>
              <a:gd name="adj2" fmla="val 32285"/>
            </a:avLst>
          </a:prstGeom>
          <a:solidFill>
            <a:srgbClr val="B2B2B2"/>
          </a:solidFill>
          <a:ln w="9525">
            <a:solidFill>
              <a:srgbClr val="B2B2B2"/>
            </a:solidFill>
            <a:miter lim="800000"/>
            <a:headEnd/>
            <a:tailEnd/>
          </a:ln>
        </p:spPr>
        <p:txBody>
          <a:bodyPr wrap="none" lIns="91429" tIns="45715" rIns="91429" bIns="45715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n-GB" altLang="en-US" sz="1400" b="1">
              <a:solidFill>
                <a:srgbClr val="000000"/>
              </a:solidFill>
              <a:cs typeface="+mn-cs"/>
            </a:endParaRPr>
          </a:p>
        </p:txBody>
      </p:sp>
      <p:sp>
        <p:nvSpPr>
          <p:cNvPr id="12" name="Block arrow"/>
          <p:cNvSpPr>
            <a:spLocks noChangeArrowheads="1"/>
          </p:cNvSpPr>
          <p:nvPr userDrawn="1"/>
        </p:nvSpPr>
        <p:spPr bwMode="gray">
          <a:xfrm rot="1800000">
            <a:off x="3151188" y="4760933"/>
            <a:ext cx="1460500" cy="312737"/>
          </a:xfrm>
          <a:prstGeom prst="rightArrow">
            <a:avLst>
              <a:gd name="adj1" fmla="val 50000"/>
              <a:gd name="adj2" fmla="val 32301"/>
            </a:avLst>
          </a:prstGeom>
          <a:solidFill>
            <a:srgbClr val="B2B2B2"/>
          </a:solidFill>
          <a:ln w="9525">
            <a:solidFill>
              <a:srgbClr val="B2B2B2"/>
            </a:solidFill>
            <a:miter lim="800000"/>
            <a:headEnd/>
            <a:tailEnd/>
          </a:ln>
        </p:spPr>
        <p:txBody>
          <a:bodyPr wrap="none" lIns="91429" tIns="45715" rIns="91429" bIns="45715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n-GB" altLang="en-US" sz="1400" b="1">
              <a:solidFill>
                <a:srgbClr val="000000"/>
              </a:solidFill>
              <a:cs typeface="+mn-cs"/>
            </a:endParaRPr>
          </a:p>
        </p:txBody>
      </p:sp>
      <p:pic>
        <p:nvPicPr>
          <p:cNvPr id="13" name="Picture 8" descr="RGB_Logo.jp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5999183"/>
            <a:ext cx="12636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Placeholder 2"/>
          <p:cNvSpPr>
            <a:spLocks noGrp="1"/>
          </p:cNvSpPr>
          <p:nvPr>
            <p:ph type="body" idx="14"/>
          </p:nvPr>
        </p:nvSpPr>
        <p:spPr>
          <a:xfrm>
            <a:off x="4664969" y="1556792"/>
            <a:ext cx="2878832" cy="129614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 b="0" i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5"/>
          </p:nvPr>
        </p:nvSpPr>
        <p:spPr>
          <a:xfrm>
            <a:off x="4664975" y="3212976"/>
            <a:ext cx="2878831" cy="129614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 b="0" i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6"/>
          </p:nvPr>
        </p:nvSpPr>
        <p:spPr>
          <a:xfrm>
            <a:off x="4664975" y="4869160"/>
            <a:ext cx="2878831" cy="129614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 b="0" i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17"/>
          </p:nvPr>
        </p:nvSpPr>
        <p:spPr>
          <a:xfrm>
            <a:off x="990600" y="2971800"/>
            <a:ext cx="1872208" cy="1512168"/>
          </a:xfrm>
          <a:prstGeom prst="roundRect">
            <a:avLst/>
          </a:prstGeom>
          <a:solidFill>
            <a:srgbClr val="CD202C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 b="1" i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49313" y="476672"/>
            <a:ext cx="8153400" cy="539750"/>
          </a:xfrm>
        </p:spPr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82F1448-7CA2-DB41-AB48-1DA8D6DECB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1322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3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99" y="160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99" name="think-cell Slide" r:id="rId4" imgW="38100" imgH="38100" progId="">
                  <p:embed/>
                </p:oleObj>
              </mc:Choice>
              <mc:Fallback>
                <p:oleObj name="think-cell Slide" r:id="rId4" imgW="38100" imgH="38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9" y="160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>
          <a:xfrm>
            <a:off x="3" y="6553200"/>
            <a:ext cx="6858001" cy="304800"/>
          </a:xfrm>
          <a:prstGeom prst="rect">
            <a:avLst/>
          </a:prstGeom>
          <a:solidFill>
            <a:srgbClr val="1D1D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6934200" y="6553200"/>
            <a:ext cx="2971800" cy="304800"/>
          </a:xfrm>
          <a:prstGeom prst="rect">
            <a:avLst/>
          </a:prstGeom>
          <a:solidFill>
            <a:srgbClr val="CD20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" name="Picture 8" descr="RGB_Logo.jp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5999183"/>
            <a:ext cx="12636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800620"/>
            <a:ext cx="5943600" cy="56673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000" b="0">
                <a:solidFill>
                  <a:scrgbClr r="0" g="0" b="0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914400"/>
            <a:ext cx="5943600" cy="4114800"/>
          </a:xfrm>
        </p:spPr>
        <p:txBody>
          <a:bodyPr rtlCol="0">
            <a:noAutofit/>
          </a:bodyPr>
          <a:lstStyle>
            <a:lvl1pPr marL="0" indent="0">
              <a:buNone/>
              <a:defRPr sz="2800"/>
            </a:lvl1pPr>
            <a:lvl2pPr marL="457148" indent="0">
              <a:buNone/>
              <a:defRPr sz="2800"/>
            </a:lvl2pPr>
            <a:lvl3pPr marL="914296" indent="0">
              <a:buNone/>
              <a:defRPr sz="2300"/>
            </a:lvl3pPr>
            <a:lvl4pPr marL="1371445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4" indent="0">
              <a:buNone/>
              <a:defRPr sz="2000"/>
            </a:lvl9pPr>
          </a:lstStyle>
          <a:p>
            <a:pPr lvl="0"/>
            <a:r>
              <a:rPr lang="en-GB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5486420"/>
            <a:ext cx="5943600" cy="581025"/>
          </a:xfr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Arial"/>
                <a:cs typeface="Arial"/>
              </a:defRPr>
            </a:lvl1pPr>
            <a:lvl2pPr marL="457148" indent="0">
              <a:buNone/>
              <a:defRPr sz="1200"/>
            </a:lvl2pPr>
            <a:lvl3pPr marL="914296" indent="0">
              <a:buNone/>
              <a:defRPr sz="1100"/>
            </a:lvl3pPr>
            <a:lvl4pPr marL="1371445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CF667B3-90EE-234A-9DBF-6E6EDDA4C8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225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"/>
          <p:cNvSpPr>
            <a:spLocks noGrp="1"/>
          </p:cNvSpPr>
          <p:nvPr>
            <p:ph type="body" idx="14"/>
          </p:nvPr>
        </p:nvSpPr>
        <p:spPr>
          <a:xfrm>
            <a:off x="833121" y="1772816"/>
            <a:ext cx="2304257" cy="936104"/>
          </a:xfrm>
          <a:prstGeom prst="round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200" b="1" i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5"/>
          </p:nvPr>
        </p:nvSpPr>
        <p:spPr>
          <a:xfrm>
            <a:off x="3276601" y="1772816"/>
            <a:ext cx="5867401" cy="93610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0" indent="0" algn="l">
              <a:buNone/>
              <a:defRPr sz="1200" b="0" i="0" cap="none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6"/>
          </p:nvPr>
        </p:nvSpPr>
        <p:spPr>
          <a:xfrm>
            <a:off x="838204" y="2819400"/>
            <a:ext cx="2304257" cy="936104"/>
          </a:xfrm>
          <a:prstGeom prst="round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200" b="1" i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7"/>
          </p:nvPr>
        </p:nvSpPr>
        <p:spPr>
          <a:xfrm>
            <a:off x="3276600" y="2819400"/>
            <a:ext cx="5872484" cy="93610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0" indent="0" algn="l">
              <a:buNone/>
              <a:defRPr sz="1200" b="0" i="0" cap="none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8"/>
          </p:nvPr>
        </p:nvSpPr>
        <p:spPr>
          <a:xfrm>
            <a:off x="838204" y="3886200"/>
            <a:ext cx="2304257" cy="936104"/>
          </a:xfrm>
          <a:prstGeom prst="round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200" b="1" i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9"/>
          </p:nvPr>
        </p:nvSpPr>
        <p:spPr>
          <a:xfrm>
            <a:off x="3276600" y="3886200"/>
            <a:ext cx="5872484" cy="93610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0" indent="0" algn="l">
              <a:buNone/>
              <a:defRPr sz="1200" b="0" i="0" cap="none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49313" y="476672"/>
            <a:ext cx="8153400" cy="539750"/>
          </a:xfrm>
        </p:spPr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6A74B-5B1C-6B40-AA90-EB7F895F24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279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idx="14"/>
          </p:nvPr>
        </p:nvSpPr>
        <p:spPr>
          <a:xfrm>
            <a:off x="833121" y="1772816"/>
            <a:ext cx="2304257" cy="741784"/>
          </a:xfrm>
          <a:prstGeom prst="round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200" b="1" i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5"/>
          </p:nvPr>
        </p:nvSpPr>
        <p:spPr>
          <a:xfrm>
            <a:off x="3276601" y="1772816"/>
            <a:ext cx="5867401" cy="74178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0" indent="0" algn="l">
              <a:buNone/>
              <a:defRPr sz="1200" b="0" i="0" cap="none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16"/>
          </p:nvPr>
        </p:nvSpPr>
        <p:spPr>
          <a:xfrm>
            <a:off x="838204" y="2667000"/>
            <a:ext cx="2304257" cy="741784"/>
          </a:xfrm>
          <a:prstGeom prst="round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200" b="1" i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17"/>
          </p:nvPr>
        </p:nvSpPr>
        <p:spPr>
          <a:xfrm>
            <a:off x="3281684" y="2667000"/>
            <a:ext cx="5867401" cy="74178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0" indent="0" algn="l">
              <a:buNone/>
              <a:defRPr sz="1200" b="0" i="0" cap="none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18"/>
          </p:nvPr>
        </p:nvSpPr>
        <p:spPr>
          <a:xfrm>
            <a:off x="838204" y="3581400"/>
            <a:ext cx="2304257" cy="741784"/>
          </a:xfrm>
          <a:prstGeom prst="round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200" b="1" i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19"/>
          </p:nvPr>
        </p:nvSpPr>
        <p:spPr>
          <a:xfrm>
            <a:off x="3281684" y="3581400"/>
            <a:ext cx="5867401" cy="74178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0" indent="0" algn="l">
              <a:buNone/>
              <a:defRPr sz="1200" b="0" i="0" cap="none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20"/>
          </p:nvPr>
        </p:nvSpPr>
        <p:spPr>
          <a:xfrm>
            <a:off x="838204" y="4495800"/>
            <a:ext cx="2304257" cy="741784"/>
          </a:xfrm>
          <a:prstGeom prst="round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200" b="1" i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1"/>
          </p:nvPr>
        </p:nvSpPr>
        <p:spPr>
          <a:xfrm>
            <a:off x="3281684" y="4495800"/>
            <a:ext cx="5867401" cy="74178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0" indent="0" algn="l">
              <a:buNone/>
              <a:defRPr sz="1200" b="0" i="0" cap="none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49313" y="476672"/>
            <a:ext cx="8153400" cy="539750"/>
          </a:xfrm>
        </p:spPr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2A542-C784-5E43-B364-D4CA67C5222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130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849288" y="1484784"/>
            <a:ext cx="2808312" cy="792088"/>
          </a:xfrm>
          <a:prstGeom prst="homePlate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400" b="1" i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5"/>
          </p:nvPr>
        </p:nvSpPr>
        <p:spPr>
          <a:xfrm>
            <a:off x="3440831" y="1484784"/>
            <a:ext cx="2879429" cy="792088"/>
          </a:xfrm>
          <a:prstGeom prst="chevron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400" b="1" i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6"/>
          </p:nvPr>
        </p:nvSpPr>
        <p:spPr>
          <a:xfrm>
            <a:off x="6096892" y="1484784"/>
            <a:ext cx="2807420" cy="792088"/>
          </a:xfrm>
          <a:prstGeom prst="chevron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400" b="1" i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18"/>
          </p:nvPr>
        </p:nvSpPr>
        <p:spPr>
          <a:xfrm>
            <a:off x="849288" y="2276872"/>
            <a:ext cx="2369514" cy="3671491"/>
          </a:xfrm>
        </p:spPr>
        <p:txBody>
          <a:bodyPr>
            <a:noAutofit/>
          </a:bodyPr>
          <a:lstStyle>
            <a:lvl1pPr marL="180000" indent="-180000">
              <a:buClr>
                <a:srgbClr val="E1202C"/>
              </a:buClr>
              <a:defRPr sz="1000" b="0" i="0">
                <a:latin typeface="Arial"/>
                <a:cs typeface="Arial"/>
              </a:defRPr>
            </a:lvl1pPr>
            <a:lvl2pPr>
              <a:defRPr sz="1200">
                <a:latin typeface="Helvetica Neue"/>
                <a:cs typeface="Helvetica Neue"/>
              </a:defRPr>
            </a:lvl2pPr>
            <a:lvl3pPr>
              <a:defRPr sz="1200">
                <a:latin typeface="Helvetica Neue"/>
                <a:cs typeface="Helvetica Neue"/>
              </a:defRPr>
            </a:lvl3pPr>
            <a:lvl4pPr>
              <a:defRPr sz="1200">
                <a:latin typeface="Helvetica Neue"/>
                <a:cs typeface="Helvetica Neue"/>
              </a:defRPr>
            </a:lvl4pPr>
            <a:lvl5pPr>
              <a:defRPr sz="1200">
                <a:latin typeface="Helvetica Neue"/>
                <a:cs typeface="Helvetica Neue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23" name="Content Placeholder 3"/>
          <p:cNvSpPr>
            <a:spLocks noGrp="1"/>
          </p:cNvSpPr>
          <p:nvPr>
            <p:ph sz="half" idx="19"/>
          </p:nvPr>
        </p:nvSpPr>
        <p:spPr>
          <a:xfrm>
            <a:off x="3441134" y="2276872"/>
            <a:ext cx="2519984" cy="3671491"/>
          </a:xfrm>
        </p:spPr>
        <p:txBody>
          <a:bodyPr>
            <a:noAutofit/>
          </a:bodyPr>
          <a:lstStyle>
            <a:lvl1pPr marL="180000" indent="-180000">
              <a:defRPr sz="1000" b="0" i="0">
                <a:latin typeface="Arial"/>
                <a:cs typeface="Arial"/>
              </a:defRPr>
            </a:lvl1pPr>
            <a:lvl2pPr>
              <a:defRPr sz="1200">
                <a:latin typeface="Helvetica Neue"/>
                <a:cs typeface="Helvetica Neue"/>
              </a:defRPr>
            </a:lvl2pPr>
            <a:lvl3pPr>
              <a:defRPr sz="1200">
                <a:latin typeface="Helvetica Neue"/>
                <a:cs typeface="Helvetica Neue"/>
              </a:defRPr>
            </a:lvl3pPr>
            <a:lvl4pPr>
              <a:defRPr sz="1200">
                <a:latin typeface="Helvetica Neue"/>
                <a:cs typeface="Helvetica Neue"/>
              </a:defRPr>
            </a:lvl4pPr>
            <a:lvl5pPr>
              <a:defRPr sz="1200">
                <a:latin typeface="Helvetica Neue"/>
                <a:cs typeface="Helvetica Neue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24" name="Content Placeholder 3"/>
          <p:cNvSpPr>
            <a:spLocks noGrp="1"/>
          </p:cNvSpPr>
          <p:nvPr>
            <p:ph sz="half" idx="20"/>
          </p:nvPr>
        </p:nvSpPr>
        <p:spPr>
          <a:xfrm>
            <a:off x="6096000" y="2276872"/>
            <a:ext cx="2448272" cy="3671491"/>
          </a:xfrm>
        </p:spPr>
        <p:txBody>
          <a:bodyPr>
            <a:noAutofit/>
          </a:bodyPr>
          <a:lstStyle>
            <a:lvl1pPr marL="180000" indent="-180000">
              <a:defRPr sz="1000" b="0" i="0">
                <a:latin typeface="Arial"/>
                <a:cs typeface="Arial"/>
              </a:defRPr>
            </a:lvl1pPr>
            <a:lvl2pPr>
              <a:defRPr sz="1200">
                <a:latin typeface="Helvetica Neue"/>
                <a:cs typeface="Helvetica Neue"/>
              </a:defRPr>
            </a:lvl2pPr>
            <a:lvl3pPr>
              <a:defRPr sz="1200">
                <a:latin typeface="Helvetica Neue"/>
                <a:cs typeface="Helvetica Neue"/>
              </a:defRPr>
            </a:lvl3pPr>
            <a:lvl4pPr>
              <a:defRPr sz="1200">
                <a:latin typeface="Helvetica Neue"/>
                <a:cs typeface="Helvetica Neue"/>
              </a:defRPr>
            </a:lvl4pPr>
            <a:lvl5pPr>
              <a:defRPr sz="1200">
                <a:latin typeface="Helvetica Neue"/>
                <a:cs typeface="Helvetica Neue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2D9B2-FA28-3D4B-A4F5-428B0C05430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542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3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99" y="160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23" name="think-cell Slide" r:id="rId4" imgW="38100" imgH="38100" progId="">
                  <p:embed/>
                </p:oleObj>
              </mc:Choice>
              <mc:Fallback>
                <p:oleObj name="think-cell Slide" r:id="rId4" imgW="38100" imgH="38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9" y="160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>
          <a:xfrm>
            <a:off x="3" y="6553200"/>
            <a:ext cx="6858001" cy="304800"/>
          </a:xfrm>
          <a:prstGeom prst="rect">
            <a:avLst/>
          </a:prstGeom>
          <a:solidFill>
            <a:srgbClr val="1D1D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6934200" y="6553200"/>
            <a:ext cx="2971800" cy="304800"/>
          </a:xfrm>
          <a:prstGeom prst="rect">
            <a:avLst/>
          </a:prstGeom>
          <a:solidFill>
            <a:srgbClr val="CD20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Isosceles Triangle 9"/>
          <p:cNvSpPr/>
          <p:nvPr userDrawn="1"/>
        </p:nvSpPr>
        <p:spPr>
          <a:xfrm rot="5400000">
            <a:off x="3471863" y="3578233"/>
            <a:ext cx="3322638" cy="503237"/>
          </a:xfrm>
          <a:prstGeom prst="triangle">
            <a:avLst/>
          </a:prstGeom>
          <a:solidFill>
            <a:srgbClr val="7F7F7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96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" name="Picture 8" descr="RGB_Logo.jp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5999183"/>
            <a:ext cx="12636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2"/>
          <p:cNvSpPr>
            <a:spLocks noGrp="1"/>
          </p:cNvSpPr>
          <p:nvPr>
            <p:ph type="body" idx="13"/>
          </p:nvPr>
        </p:nvSpPr>
        <p:spPr>
          <a:xfrm>
            <a:off x="838200" y="1524008"/>
            <a:ext cx="3528392" cy="63976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 b="1" i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4"/>
          </p:nvPr>
        </p:nvSpPr>
        <p:spPr>
          <a:xfrm>
            <a:off x="838200" y="2163764"/>
            <a:ext cx="3528392" cy="3815507"/>
          </a:xfrm>
        </p:spPr>
        <p:txBody>
          <a:bodyPr>
            <a:noAutofit/>
          </a:bodyPr>
          <a:lstStyle>
            <a:lvl1pPr>
              <a:defRPr sz="1200" b="0" i="0">
                <a:latin typeface="Arial"/>
                <a:cs typeface="Arial"/>
              </a:defRPr>
            </a:lvl1pPr>
            <a:lvl2pPr>
              <a:defRPr sz="1200" b="0" i="0">
                <a:latin typeface="Arial"/>
                <a:cs typeface="Arial"/>
              </a:defRPr>
            </a:lvl2pPr>
            <a:lvl3pPr>
              <a:defRPr sz="1200" b="0" i="0">
                <a:latin typeface="Arial"/>
                <a:cs typeface="Arial"/>
              </a:defRPr>
            </a:lvl3pPr>
            <a:lvl4pPr>
              <a:defRPr sz="1200" b="0" i="0">
                <a:latin typeface="Arial"/>
                <a:cs typeface="Arial"/>
              </a:defRPr>
            </a:lvl4pPr>
            <a:lvl5pPr>
              <a:defRPr sz="1200" b="0" i="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5"/>
          </p:nvPr>
        </p:nvSpPr>
        <p:spPr>
          <a:xfrm>
            <a:off x="5562605" y="1524008"/>
            <a:ext cx="3528392" cy="63976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 b="1" i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6"/>
          </p:nvPr>
        </p:nvSpPr>
        <p:spPr>
          <a:xfrm>
            <a:off x="5562605" y="2163764"/>
            <a:ext cx="3528392" cy="3815507"/>
          </a:xfrm>
        </p:spPr>
        <p:txBody>
          <a:bodyPr>
            <a:noAutofit/>
          </a:bodyPr>
          <a:lstStyle>
            <a:lvl1pPr>
              <a:defRPr sz="1200" b="0" i="0">
                <a:latin typeface="Arial"/>
                <a:cs typeface="Arial"/>
              </a:defRPr>
            </a:lvl1pPr>
            <a:lvl2pPr>
              <a:defRPr sz="1200" b="0" i="0">
                <a:latin typeface="Arial"/>
                <a:cs typeface="Arial"/>
              </a:defRPr>
            </a:lvl2pPr>
            <a:lvl3pPr>
              <a:defRPr sz="1200" b="0" i="0">
                <a:latin typeface="Arial"/>
                <a:cs typeface="Arial"/>
              </a:defRPr>
            </a:lvl3pPr>
            <a:lvl4pPr>
              <a:defRPr sz="1200" b="0" i="0">
                <a:latin typeface="Arial"/>
                <a:cs typeface="Arial"/>
              </a:defRPr>
            </a:lvl4pPr>
            <a:lvl5pPr>
              <a:defRPr sz="1200" b="0" i="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49313" y="476672"/>
            <a:ext cx="8153400" cy="539750"/>
          </a:xfrm>
        </p:spPr>
        <p:txBody>
          <a:bodyPr>
            <a:noAutofit/>
          </a:bodyPr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3D19B05-7875-6E42-8DD2-982EA2CFA6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270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4"/>
          </p:nvPr>
        </p:nvSpPr>
        <p:spPr>
          <a:xfrm>
            <a:off x="838200" y="1484314"/>
            <a:ext cx="514672" cy="4464050"/>
          </a:xfrm>
        </p:spPr>
        <p:txBody>
          <a:bodyPr vert="vert270">
            <a:noAutofit/>
          </a:bodyPr>
          <a:lstStyle>
            <a:lvl1pPr marL="58493" indent="0" algn="l">
              <a:buFontTx/>
              <a:buNone/>
              <a:defRPr sz="1400" b="0" i="0">
                <a:latin typeface="Arial"/>
                <a:cs typeface="Arial"/>
              </a:defRPr>
            </a:lvl1pPr>
            <a:lvl2pPr>
              <a:defRPr sz="1400">
                <a:latin typeface="Helvetica Neue"/>
                <a:cs typeface="Helvetica Neue"/>
              </a:defRPr>
            </a:lvl2pPr>
            <a:lvl3pPr>
              <a:defRPr sz="1400">
                <a:latin typeface="Helvetica Neue"/>
                <a:cs typeface="Helvetica Neue"/>
              </a:defRPr>
            </a:lvl3pPr>
            <a:lvl4pPr>
              <a:defRPr sz="1400">
                <a:latin typeface="Helvetica Neue"/>
                <a:cs typeface="Helvetica Neue"/>
              </a:defRPr>
            </a:lvl4pPr>
            <a:lvl5pPr>
              <a:defRPr sz="1400">
                <a:latin typeface="Helvetica Neue"/>
                <a:cs typeface="Helvetica Neue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5"/>
          </p:nvPr>
        </p:nvSpPr>
        <p:spPr>
          <a:xfrm rot="5400000">
            <a:off x="2608335" y="460904"/>
            <a:ext cx="4463579" cy="6479828"/>
          </a:xfrm>
        </p:spPr>
        <p:txBody>
          <a:bodyPr vert="vert270">
            <a:noAutofit/>
          </a:bodyPr>
          <a:lstStyle>
            <a:lvl1pPr marL="58493" indent="0" algn="l">
              <a:buFontTx/>
              <a:buNone/>
              <a:defRPr sz="1200" b="0" i="0">
                <a:latin typeface="Arial"/>
                <a:cs typeface="Arial"/>
              </a:defRPr>
            </a:lvl1pPr>
            <a:lvl2pPr>
              <a:defRPr sz="1200" b="0" i="0">
                <a:latin typeface="Arial"/>
                <a:cs typeface="Arial"/>
              </a:defRPr>
            </a:lvl2pPr>
            <a:lvl3pPr>
              <a:defRPr sz="1200" b="0" i="0">
                <a:latin typeface="Arial"/>
                <a:cs typeface="Arial"/>
              </a:defRPr>
            </a:lvl3pPr>
            <a:lvl4pPr>
              <a:defRPr sz="1200" b="0" i="0">
                <a:latin typeface="Arial"/>
                <a:cs typeface="Arial"/>
              </a:defRPr>
            </a:lvl4pPr>
            <a:lvl5pPr>
              <a:defRPr sz="1200" b="0" i="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49313" y="476672"/>
            <a:ext cx="8153400" cy="539750"/>
          </a:xfrm>
        </p:spPr>
        <p:txBody>
          <a:bodyPr>
            <a:noAutofit/>
          </a:bodyPr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B8B0B-CA2B-984A-ABC9-88DAB902706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411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49313" y="476672"/>
            <a:ext cx="8153400" cy="539750"/>
          </a:xfrm>
        </p:spPr>
        <p:txBody>
          <a:bodyPr>
            <a:noAutofit/>
          </a:bodyPr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A21FA-3A64-B748-8CBD-68DF574328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205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15935" y="6524625"/>
            <a:ext cx="6049963" cy="2174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273050" y="6453208"/>
            <a:ext cx="640873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The University of Melbourne and The Myer Foundation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600200"/>
            <a:ext cx="6298282" cy="1524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400" b="0" i="0" cap="none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AU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657600"/>
            <a:ext cx="5555332" cy="91095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b="0" i="0" u="none" cap="none" baseline="0">
                <a:solidFill>
                  <a:srgbClr val="FFFFFF"/>
                </a:solidFill>
                <a:latin typeface="Arial"/>
                <a:cs typeface="Arial"/>
              </a:defRPr>
            </a:lvl1pPr>
            <a:lvl2pPr marL="457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824981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2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70"/>
            <a:ext cx="2311400" cy="365125"/>
          </a:xfrm>
          <a:prstGeom prst="rect">
            <a:avLst/>
          </a:prstGeom>
        </p:spPr>
        <p:txBody>
          <a:bodyPr/>
          <a:lstStyle/>
          <a:p>
            <a:fld id="{BE6D5805-8940-46C8-8597-EF4B8606F733}" type="datetimeFigureOut">
              <a:rPr lang="en-AU" smtClean="0"/>
              <a:t>9/03/2018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70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B157-221D-4442-B861-127A3760FB7F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9700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5000">
        <p:fade/>
      </p:transition>
    </mc:Choice>
    <mc:Fallback xmlns="">
      <p:transition spd="med" advClick="0" advTm="2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3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99" y="160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79" name="think-cell Slide" r:id="rId4" imgW="38100" imgH="38100" progId="">
                  <p:embed/>
                </p:oleObj>
              </mc:Choice>
              <mc:Fallback>
                <p:oleObj name="think-cell Slide" r:id="rId4" imgW="38100" imgH="38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9" y="160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>
          <a:xfrm>
            <a:off x="3" y="6553200"/>
            <a:ext cx="6858001" cy="304800"/>
          </a:xfrm>
          <a:prstGeom prst="rect">
            <a:avLst/>
          </a:prstGeom>
          <a:solidFill>
            <a:srgbClr val="1D1D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6934200" y="6553200"/>
            <a:ext cx="2971800" cy="304800"/>
          </a:xfrm>
          <a:prstGeom prst="rect">
            <a:avLst/>
          </a:prstGeom>
          <a:solidFill>
            <a:srgbClr val="CD20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" name="Picture 8" descr="RGB_Logo.jp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5999183"/>
            <a:ext cx="12636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CD202C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8544" y="1905000"/>
            <a:ext cx="8229600" cy="3581400"/>
          </a:xfrm>
        </p:spPr>
        <p:txBody>
          <a:bodyPr>
            <a:noAutofit/>
          </a:bodyPr>
          <a:lstStyle>
            <a:lvl1pPr marL="58493" indent="0">
              <a:spcBef>
                <a:spcPts val="0"/>
              </a:spcBef>
              <a:buNone/>
              <a:defRPr sz="1400" b="0" i="0">
                <a:latin typeface="Arial"/>
                <a:cs typeface="Verdana"/>
              </a:defRPr>
            </a:lvl1pPr>
            <a:lvl2pPr marL="458498" indent="0">
              <a:buNone/>
              <a:defRPr sz="1400" b="0" i="0">
                <a:latin typeface="Arial"/>
                <a:cs typeface="Verdana"/>
              </a:defRPr>
            </a:lvl2pPr>
            <a:lvl3pPr marL="858502" indent="0">
              <a:buNone/>
              <a:defRPr sz="1400" b="0" i="0" baseline="0">
                <a:latin typeface="Arial"/>
                <a:cs typeface="Verdana"/>
              </a:defRPr>
            </a:lvl3pPr>
            <a:lvl4pPr marL="1315649" indent="0">
              <a:buNone/>
              <a:defRPr sz="1400">
                <a:latin typeface="Helvetica Neue"/>
                <a:cs typeface="Helvetica Neue"/>
              </a:defRPr>
            </a:lvl4pPr>
            <a:lvl5pPr marL="1772798" indent="0">
              <a:buNone/>
              <a:defRPr sz="1400" b="0" i="0">
                <a:latin typeface="Helvetica Neue"/>
                <a:cs typeface="Helvetica Neue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2"/>
            <a:r>
              <a:rPr lang="en-GB" noProof="0" dirty="0"/>
              <a:t>	      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848544" y="1468016"/>
            <a:ext cx="8229600" cy="304800"/>
          </a:xfrm>
        </p:spPr>
        <p:txBody>
          <a:bodyPr/>
          <a:lstStyle>
            <a:lvl1pPr>
              <a:buFontTx/>
              <a:buNone/>
              <a:defRPr sz="1800" baseline="0"/>
            </a:lvl1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480668-BAF1-1546-A4EF-3ACF2BAC9B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0256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king Draft Text"/>
          <p:cNvSpPr txBox="1">
            <a:spLocks noChangeArrowheads="1"/>
          </p:cNvSpPr>
          <p:nvPr/>
        </p:nvSpPr>
        <p:spPr bwMode="auto">
          <a:xfrm>
            <a:off x="2918290" y="349886"/>
            <a:ext cx="1011495" cy="14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18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9332171" y="37255"/>
            <a:ext cx="326398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16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Working Draft"/>
          <p:cNvSpPr txBox="1">
            <a:spLocks noChangeArrowheads="1"/>
          </p:cNvSpPr>
          <p:nvPr/>
        </p:nvSpPr>
        <p:spPr bwMode="auto">
          <a:xfrm>
            <a:off x="2918289" y="508621"/>
            <a:ext cx="2978379" cy="14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18">
                <a:solidFill>
                  <a:srgbClr val="000000"/>
                </a:solidFill>
                <a:latin typeface="Arial"/>
                <a:ea typeface="+mn-ea"/>
                <a:cs typeface="+mn-cs"/>
              </a:rPr>
              <a:t>Last Modified 1/6/2016 10:20 PM SE Asia Standard Time</a:t>
            </a:r>
            <a:endParaRPr lang="en-US" sz="918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Printed"/>
          <p:cNvSpPr txBox="1">
            <a:spLocks noChangeArrowheads="1"/>
          </p:cNvSpPr>
          <p:nvPr/>
        </p:nvSpPr>
        <p:spPr bwMode="auto">
          <a:xfrm>
            <a:off x="2918336" y="668989"/>
            <a:ext cx="371897" cy="14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18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Printed</a:t>
            </a:r>
          </a:p>
        </p:txBody>
      </p:sp>
      <p:grpSp>
        <p:nvGrpSpPr>
          <p:cNvPr id="8" name="McK Title Elements"/>
          <p:cNvGrpSpPr>
            <a:grpSpLocks/>
          </p:cNvGrpSpPr>
          <p:nvPr/>
        </p:nvGrpSpPr>
        <p:grpSpPr bwMode="auto">
          <a:xfrm>
            <a:off x="20" y="19"/>
            <a:ext cx="9902490" cy="6859620"/>
            <a:chOff x="0" y="0"/>
            <a:chExt cx="5643" cy="4235"/>
          </a:xfrm>
        </p:grpSpPr>
        <p:sp>
          <p:nvSpPr>
            <p:cNvPr id="9" name="McK Document type" hidden="1"/>
            <p:cNvSpPr txBox="1">
              <a:spLocks noChangeArrowheads="1"/>
            </p:cNvSpPr>
            <p:nvPr/>
          </p:nvSpPr>
          <p:spPr bwMode="auto">
            <a:xfrm>
              <a:off x="1663" y="3104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28" dirty="0">
                  <a:solidFill>
                    <a:srgbClr val="000000"/>
                  </a:solidFill>
                  <a:latin typeface="Arial"/>
                  <a:ea typeface="+mn-ea"/>
                  <a:cs typeface="+mn-cs"/>
                </a:rPr>
                <a:t>Document type</a:t>
              </a:r>
            </a:p>
          </p:txBody>
        </p:sp>
        <p:sp>
          <p:nvSpPr>
            <p:cNvPr id="10" name="McK Date" hidden="1"/>
            <p:cNvSpPr txBox="1">
              <a:spLocks noChangeArrowheads="1"/>
            </p:cNvSpPr>
            <p:nvPr/>
          </p:nvSpPr>
          <p:spPr bwMode="auto">
            <a:xfrm>
              <a:off x="1663" y="3275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28" dirty="0">
                  <a:solidFill>
                    <a:srgbClr val="000000"/>
                  </a:solidFill>
                  <a:latin typeface="Arial"/>
                  <a:ea typeface="+mn-ea"/>
                  <a:cs typeface="+mn-cs"/>
                </a:rPr>
                <a:t>Date</a:t>
              </a:r>
            </a:p>
          </p:txBody>
        </p:sp>
        <p:sp>
          <p:nvSpPr>
            <p:cNvPr id="11" name="McK Disclaimer" hidden="1"/>
            <p:cNvSpPr>
              <a:spLocks noChangeArrowheads="1"/>
            </p:cNvSpPr>
            <p:nvPr/>
          </p:nvSpPr>
          <p:spPr bwMode="auto">
            <a:xfrm>
              <a:off x="1663" y="3710"/>
              <a:ext cx="3226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817642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816" dirty="0">
                  <a:solidFill>
                    <a:srgbClr val="000000"/>
                  </a:solidFill>
                  <a:latin typeface="Arial"/>
                  <a:ea typeface="+mn-ea"/>
                  <a:cs typeface="+mn-cs"/>
                </a:rPr>
                <a:t>CONFIDENTIAL AND PROPRIETARY</a:t>
              </a:r>
            </a:p>
            <a:p>
              <a:pPr defTabSz="817642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816" dirty="0">
                  <a:solidFill>
                    <a:srgbClr val="000000"/>
                  </a:solidFill>
                  <a:latin typeface="Arial"/>
                  <a:ea typeface="+mn-ea"/>
                  <a:cs typeface="+mn-cs"/>
                </a:rPr>
                <a:t>Any use of this material without specific permission of McKinsey &amp; Company is strictly prohibited</a:t>
              </a:r>
            </a:p>
          </p:txBody>
        </p:sp>
        <p:sp>
          <p:nvSpPr>
            <p:cNvPr id="12" name="TitleBottomPlaceholder" hidden="1"/>
            <p:cNvSpPr>
              <a:spLocks noChangeArrowheads="1"/>
            </p:cNvSpPr>
            <p:nvPr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sz="1837" dirty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sz="1837" dirty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Rectangle 1189" hidden="1"/>
            <p:cNvSpPr>
              <a:spLocks noChangeArrowheads="1"/>
            </p:cNvSpPr>
            <p:nvPr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sz="1837" dirty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085" y="6574608"/>
            <a:ext cx="1809226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918278" y="2176949"/>
            <a:ext cx="5455758" cy="502445"/>
          </a:xfrm>
          <a:prstGeom prst="rect">
            <a:avLst/>
          </a:prstGeom>
        </p:spPr>
        <p:txBody>
          <a:bodyPr/>
          <a:lstStyle>
            <a:lvl1pPr>
              <a:defRPr sz="3265" b="0" baseline="0">
                <a:latin typeface="+mj-lt"/>
                <a:ea typeface="+mj-ea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918278" y="3945699"/>
            <a:ext cx="5455758" cy="219820"/>
          </a:xfrm>
        </p:spPr>
        <p:txBody>
          <a:bodyPr>
            <a:spAutoFit/>
          </a:bodyPr>
          <a:lstStyle>
            <a:lvl1pPr>
              <a:defRPr sz="1428" baseline="0">
                <a:latin typeface="+mn-lt"/>
                <a:ea typeface="+mn-ea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046507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763" y="1642"/>
          <a:ext cx="1754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79" name="think-cell Slide" r:id="rId4" imgW="470" imgH="469" progId="TCLayout.ActiveDocument.1">
                  <p:embed/>
                </p:oleObj>
              </mc:Choice>
              <mc:Fallback>
                <p:oleObj name="think-cell Slide" r:id="rId4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63" y="1642"/>
                        <a:ext cx="1754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9539283" y="6558948"/>
            <a:ext cx="158698" cy="156966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7714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732" y="1609"/>
          <a:ext cx="1719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03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32" y="1609"/>
                        <a:ext cx="1719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5673" y="1990708"/>
            <a:ext cx="4755582" cy="12557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"/>
          <p:cNvSpPr txBox="1">
            <a:spLocks/>
          </p:cNvSpPr>
          <p:nvPr userDrawn="1"/>
        </p:nvSpPr>
        <p:spPr>
          <a:xfrm>
            <a:off x="9539282" y="6560487"/>
            <a:ext cx="15709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42C328C1-A84F-4A39-A664-DBA00541A8C6}" type="slidenum">
              <a:rPr lang="en-US" sz="1000" smtClean="0">
                <a:solidFill>
                  <a:srgbClr val="000000"/>
                </a:solidFill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000" dirty="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048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732" y="1609"/>
          <a:ext cx="1719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27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2" y="1609"/>
                        <a:ext cx="1719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Placeholder 7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127353" y="204165"/>
            <a:ext cx="9400381" cy="2923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0" 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defRPr>
            </a:lvl1pPr>
          </a:lstStyle>
          <a:p>
            <a:pPr lvl="0"/>
            <a:r>
              <a:rPr lang="en-US" dirty="0"/>
              <a:t>Add slide lead here</a:t>
            </a:r>
          </a:p>
        </p:txBody>
      </p:sp>
    </p:spTree>
    <p:extLst>
      <p:ext uri="{BB962C8B-B14F-4D97-AF65-F5344CB8AC3E}">
        <p14:creationId xmlns:p14="http://schemas.microsoft.com/office/powerpoint/2010/main" val="162119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king Draft Text"/>
          <p:cNvSpPr txBox="1">
            <a:spLocks noChangeArrowheads="1"/>
          </p:cNvSpPr>
          <p:nvPr/>
        </p:nvSpPr>
        <p:spPr bwMode="auto">
          <a:xfrm>
            <a:off x="2918290" y="349886"/>
            <a:ext cx="1011495" cy="14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18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9332171" y="37255"/>
            <a:ext cx="326398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16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Working Draft"/>
          <p:cNvSpPr txBox="1">
            <a:spLocks noChangeArrowheads="1"/>
          </p:cNvSpPr>
          <p:nvPr/>
        </p:nvSpPr>
        <p:spPr bwMode="auto">
          <a:xfrm>
            <a:off x="2918289" y="508621"/>
            <a:ext cx="2978379" cy="14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18">
                <a:solidFill>
                  <a:srgbClr val="000000"/>
                </a:solidFill>
                <a:latin typeface="Arial"/>
                <a:ea typeface="+mn-ea"/>
                <a:cs typeface="+mn-cs"/>
              </a:rPr>
              <a:t>Last Modified 1/6/2016 10:20 PM SE Asia Standard Time</a:t>
            </a:r>
            <a:endParaRPr lang="en-US" sz="918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Printed"/>
          <p:cNvSpPr txBox="1">
            <a:spLocks noChangeArrowheads="1"/>
          </p:cNvSpPr>
          <p:nvPr/>
        </p:nvSpPr>
        <p:spPr bwMode="auto">
          <a:xfrm>
            <a:off x="2918336" y="668989"/>
            <a:ext cx="371897" cy="14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18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Printed</a:t>
            </a:r>
          </a:p>
        </p:txBody>
      </p:sp>
      <p:grpSp>
        <p:nvGrpSpPr>
          <p:cNvPr id="8" name="McK Title Elements"/>
          <p:cNvGrpSpPr>
            <a:grpSpLocks/>
          </p:cNvGrpSpPr>
          <p:nvPr/>
        </p:nvGrpSpPr>
        <p:grpSpPr bwMode="auto">
          <a:xfrm>
            <a:off x="20" y="19"/>
            <a:ext cx="9902490" cy="6859620"/>
            <a:chOff x="0" y="0"/>
            <a:chExt cx="5643" cy="4235"/>
          </a:xfrm>
        </p:grpSpPr>
        <p:sp>
          <p:nvSpPr>
            <p:cNvPr id="9" name="McK Document type" hidden="1"/>
            <p:cNvSpPr txBox="1">
              <a:spLocks noChangeArrowheads="1"/>
            </p:cNvSpPr>
            <p:nvPr/>
          </p:nvSpPr>
          <p:spPr bwMode="auto">
            <a:xfrm>
              <a:off x="1663" y="3104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28" dirty="0">
                  <a:solidFill>
                    <a:srgbClr val="000000"/>
                  </a:solidFill>
                  <a:latin typeface="Arial"/>
                  <a:ea typeface="+mn-ea"/>
                  <a:cs typeface="+mn-cs"/>
                </a:rPr>
                <a:t>Document type</a:t>
              </a:r>
            </a:p>
          </p:txBody>
        </p:sp>
        <p:sp>
          <p:nvSpPr>
            <p:cNvPr id="10" name="McK Date" hidden="1"/>
            <p:cNvSpPr txBox="1">
              <a:spLocks noChangeArrowheads="1"/>
            </p:cNvSpPr>
            <p:nvPr/>
          </p:nvSpPr>
          <p:spPr bwMode="auto">
            <a:xfrm>
              <a:off x="1663" y="3275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28" dirty="0">
                  <a:solidFill>
                    <a:srgbClr val="000000"/>
                  </a:solidFill>
                  <a:latin typeface="Arial"/>
                  <a:ea typeface="+mn-ea"/>
                  <a:cs typeface="+mn-cs"/>
                </a:rPr>
                <a:t>Date</a:t>
              </a:r>
            </a:p>
          </p:txBody>
        </p:sp>
        <p:sp>
          <p:nvSpPr>
            <p:cNvPr id="11" name="McK Disclaimer" hidden="1"/>
            <p:cNvSpPr>
              <a:spLocks noChangeArrowheads="1"/>
            </p:cNvSpPr>
            <p:nvPr/>
          </p:nvSpPr>
          <p:spPr bwMode="auto">
            <a:xfrm>
              <a:off x="1663" y="3710"/>
              <a:ext cx="3226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817642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816" dirty="0">
                  <a:solidFill>
                    <a:srgbClr val="000000"/>
                  </a:solidFill>
                  <a:latin typeface="Arial"/>
                  <a:ea typeface="+mn-ea"/>
                  <a:cs typeface="+mn-cs"/>
                </a:rPr>
                <a:t>CONFIDENTIAL AND PROPRIETARY</a:t>
              </a:r>
            </a:p>
            <a:p>
              <a:pPr defTabSz="817642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816" dirty="0">
                  <a:solidFill>
                    <a:srgbClr val="000000"/>
                  </a:solidFill>
                  <a:latin typeface="Arial"/>
                  <a:ea typeface="+mn-ea"/>
                  <a:cs typeface="+mn-cs"/>
                </a:rPr>
                <a:t>Any use of this material without specific permission of McKinsey &amp; Company is strictly prohibited</a:t>
              </a:r>
            </a:p>
          </p:txBody>
        </p:sp>
        <p:sp>
          <p:nvSpPr>
            <p:cNvPr id="12" name="TitleBottomPlaceholder" hidden="1"/>
            <p:cNvSpPr>
              <a:spLocks noChangeArrowheads="1"/>
            </p:cNvSpPr>
            <p:nvPr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sz="1837" dirty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sz="1837" dirty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Rectangle 1189" hidden="1"/>
            <p:cNvSpPr>
              <a:spLocks noChangeArrowheads="1"/>
            </p:cNvSpPr>
            <p:nvPr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sz="1837" dirty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085" y="6574608"/>
            <a:ext cx="1809226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918278" y="2176949"/>
            <a:ext cx="5455758" cy="502445"/>
          </a:xfrm>
          <a:prstGeom prst="rect">
            <a:avLst/>
          </a:prstGeom>
        </p:spPr>
        <p:txBody>
          <a:bodyPr/>
          <a:lstStyle>
            <a:lvl1pPr>
              <a:defRPr sz="3265" b="0" baseline="0">
                <a:latin typeface="+mj-lt"/>
                <a:ea typeface="+mj-ea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918278" y="3945699"/>
            <a:ext cx="5455758" cy="219820"/>
          </a:xfrm>
        </p:spPr>
        <p:txBody>
          <a:bodyPr>
            <a:spAutoFit/>
          </a:bodyPr>
          <a:lstStyle>
            <a:lvl1pPr>
              <a:defRPr sz="1428" baseline="0">
                <a:latin typeface="+mn-lt"/>
                <a:ea typeface="+mn-ea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83440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763" y="1642"/>
          <a:ext cx="1754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47" name="think-cell Slide" r:id="rId4" imgW="470" imgH="469" progId="TCLayout.ActiveDocument.1">
                  <p:embed/>
                </p:oleObj>
              </mc:Choice>
              <mc:Fallback>
                <p:oleObj name="think-cell Slide" r:id="rId4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63" y="1642"/>
                        <a:ext cx="1754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9539283" y="6558948"/>
            <a:ext cx="158698" cy="156966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2248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6C07-127F-45C0-9E5D-C1C79C6538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B72B8-E05D-445C-B771-AD6AE4FC3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6C07-127F-45C0-9E5D-C1C79C6538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B72B8-E05D-445C-B771-AD6AE4FC3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6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6C07-127F-45C0-9E5D-C1C79C6538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B72B8-E05D-445C-B771-AD6AE4FC3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9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96C07-127F-45C0-9E5D-C1C79C6538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B72B8-E05D-445C-B771-AD6AE4FC3C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3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99" y="160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03" name="think-cell Slide" r:id="rId4" imgW="38100" imgH="38100" progId="">
                  <p:embed/>
                </p:oleObj>
              </mc:Choice>
              <mc:Fallback>
                <p:oleObj name="think-cell Slide" r:id="rId4" imgW="38100" imgH="38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9" y="160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>
          <a:xfrm>
            <a:off x="3" y="6553200"/>
            <a:ext cx="6858001" cy="304800"/>
          </a:xfrm>
          <a:prstGeom prst="rect">
            <a:avLst/>
          </a:prstGeom>
          <a:solidFill>
            <a:srgbClr val="1D1D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6934200" y="6553200"/>
            <a:ext cx="2971800" cy="304800"/>
          </a:xfrm>
          <a:prstGeom prst="rect">
            <a:avLst/>
          </a:prstGeom>
          <a:solidFill>
            <a:srgbClr val="CD20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" name="Picture 8" descr="RGB_Logo.jp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5999183"/>
            <a:ext cx="12636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848546" y="1772816"/>
            <a:ext cx="8153400" cy="3581400"/>
          </a:xfrm>
        </p:spPr>
        <p:txBody>
          <a:bodyPr>
            <a:noAutofit/>
          </a:bodyPr>
          <a:lstStyle>
            <a:lvl1pPr>
              <a:buClr>
                <a:srgbClr val="E1202C"/>
              </a:buClr>
              <a:defRPr sz="1400" b="0" i="0">
                <a:latin typeface="Arial"/>
                <a:cs typeface="Verdana"/>
              </a:defRPr>
            </a:lvl1pPr>
            <a:lvl2pPr>
              <a:defRPr sz="1400" b="0" i="0">
                <a:latin typeface="Arial"/>
                <a:cs typeface="Verdana"/>
              </a:defRPr>
            </a:lvl2pPr>
            <a:lvl3pPr>
              <a:defRPr sz="1400" b="0" i="0">
                <a:latin typeface="Arial"/>
                <a:cs typeface="Verdana"/>
              </a:defRPr>
            </a:lvl3pPr>
            <a:lvl4pPr>
              <a:defRPr sz="1400" b="0" i="0">
                <a:latin typeface="Arial"/>
                <a:cs typeface="Verdana"/>
              </a:defRPr>
            </a:lvl4pPr>
            <a:lvl5pPr>
              <a:defRPr sz="1400" b="0" i="0">
                <a:latin typeface="Arial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49313" y="476672"/>
            <a:ext cx="8153400" cy="539750"/>
          </a:xfrm>
        </p:spPr>
        <p:txBody>
          <a:bodyPr>
            <a:noAutofit/>
          </a:bodyPr>
          <a:lstStyle>
            <a:lvl1pPr>
              <a:defRPr>
                <a:solidFill>
                  <a:srgbClr val="CD202C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848544" y="1092622"/>
            <a:ext cx="8229600" cy="304800"/>
          </a:xfrm>
        </p:spPr>
        <p:txBody>
          <a:bodyPr/>
          <a:lstStyle>
            <a:lvl1pPr>
              <a:buFontTx/>
              <a:buNone/>
              <a:defRPr sz="1800" baseline="0"/>
            </a:lvl1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30F1D0B-4313-E14E-B80B-BBE4C8D41DD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307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3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99" y="160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27" name="think-cell Slide" r:id="rId4" imgW="38100" imgH="38100" progId="">
                  <p:embed/>
                </p:oleObj>
              </mc:Choice>
              <mc:Fallback>
                <p:oleObj name="think-cell Slide" r:id="rId4" imgW="38100" imgH="38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9" y="160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>
          <a:xfrm>
            <a:off x="3" y="6553200"/>
            <a:ext cx="6858001" cy="304800"/>
          </a:xfrm>
          <a:prstGeom prst="rect">
            <a:avLst/>
          </a:prstGeom>
          <a:solidFill>
            <a:srgbClr val="1D1D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934200" y="6553200"/>
            <a:ext cx="2971800" cy="304800"/>
          </a:xfrm>
          <a:prstGeom prst="rect">
            <a:avLst/>
          </a:prstGeom>
          <a:solidFill>
            <a:srgbClr val="CD20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Picture 11" descr="RGB_Logo.jp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5999183"/>
            <a:ext cx="12636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9436" y="1473622"/>
            <a:ext cx="4031556" cy="4464050"/>
          </a:xfrm>
        </p:spPr>
        <p:txBody>
          <a:bodyPr>
            <a:noAutofit/>
          </a:bodyPr>
          <a:lstStyle>
            <a:lvl1pPr>
              <a:buClr>
                <a:srgbClr val="E1202C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473622"/>
            <a:ext cx="4031556" cy="446405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49313" y="476672"/>
            <a:ext cx="8153400" cy="539750"/>
          </a:xfrm>
        </p:spPr>
        <p:txBody>
          <a:bodyPr>
            <a:noAutofit/>
          </a:bodyPr>
          <a:lstStyle>
            <a:lvl1pPr>
              <a:defRPr>
                <a:solidFill>
                  <a:srgbClr val="CD202C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848544" y="1092622"/>
            <a:ext cx="8229600" cy="304800"/>
          </a:xfrm>
        </p:spPr>
        <p:txBody>
          <a:bodyPr/>
          <a:lstStyle>
            <a:lvl1pPr>
              <a:buFontTx/>
              <a:buNone/>
              <a:defRPr sz="1800" baseline="0"/>
            </a:lvl1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Swiss 72 1 BT" charset="0"/>
              </a:defRPr>
            </a:lvl1pPr>
          </a:lstStyle>
          <a:p>
            <a:pPr>
              <a:defRPr/>
            </a:pPr>
            <a:fld id="{0899A7D4-528C-2C4F-854F-B19FC2CF74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559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3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99" y="160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51" name="think-cell Slide" r:id="rId4" imgW="38100" imgH="38100" progId="">
                  <p:embed/>
                </p:oleObj>
              </mc:Choice>
              <mc:Fallback>
                <p:oleObj name="think-cell Slide" r:id="rId4" imgW="38100" imgH="38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9" y="160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 userDrawn="1"/>
        </p:nvSpPr>
        <p:spPr>
          <a:xfrm>
            <a:off x="3" y="6553200"/>
            <a:ext cx="6858001" cy="304800"/>
          </a:xfrm>
          <a:prstGeom prst="rect">
            <a:avLst/>
          </a:prstGeom>
          <a:solidFill>
            <a:srgbClr val="1D1D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6934200" y="6553200"/>
            <a:ext cx="2971800" cy="304800"/>
          </a:xfrm>
          <a:prstGeom prst="rect">
            <a:avLst/>
          </a:prstGeom>
          <a:solidFill>
            <a:srgbClr val="CD20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1" name="Picture 8" descr="RGB_Logo.jp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5999183"/>
            <a:ext cx="12636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8876" y="2153915"/>
            <a:ext cx="3816103" cy="3815507"/>
          </a:xfrm>
        </p:spPr>
        <p:txBody>
          <a:bodyPr>
            <a:noAutofit/>
          </a:bodyPr>
          <a:lstStyle>
            <a:lvl1pPr>
              <a:defRPr sz="1400" b="0" i="0">
                <a:latin typeface="Arial"/>
                <a:cs typeface="Verdana"/>
              </a:defRPr>
            </a:lvl1pPr>
            <a:lvl2pPr>
              <a:defRPr sz="1400" b="0" i="0">
                <a:latin typeface="Arial"/>
                <a:cs typeface="Verdana"/>
              </a:defRPr>
            </a:lvl2pPr>
            <a:lvl3pPr>
              <a:defRPr sz="1400" b="0" i="0">
                <a:latin typeface="Arial"/>
                <a:cs typeface="Verdana"/>
              </a:defRPr>
            </a:lvl3pPr>
            <a:lvl4pPr>
              <a:defRPr sz="1400" b="0" i="0">
                <a:latin typeface="Arial"/>
                <a:cs typeface="Verdana"/>
              </a:defRPr>
            </a:lvl4pPr>
            <a:lvl5pPr>
              <a:defRPr sz="1400" b="0" i="0">
                <a:latin typeface="Arial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0905" y="2153915"/>
            <a:ext cx="3815984" cy="3815507"/>
          </a:xfrm>
        </p:spPr>
        <p:txBody>
          <a:bodyPr>
            <a:noAutofit/>
          </a:bodyPr>
          <a:lstStyle>
            <a:lvl1pPr>
              <a:defRPr sz="1400">
                <a:latin typeface="Arial"/>
                <a:cs typeface="Verdana"/>
              </a:defRPr>
            </a:lvl1pPr>
            <a:lvl2pPr>
              <a:defRPr sz="1400">
                <a:latin typeface="Arial"/>
                <a:cs typeface="Verdana"/>
              </a:defRPr>
            </a:lvl2pPr>
            <a:lvl3pPr>
              <a:defRPr sz="1400">
                <a:latin typeface="Arial"/>
                <a:cs typeface="Verdana"/>
              </a:defRPr>
            </a:lvl3pPr>
            <a:lvl4pPr>
              <a:defRPr sz="1400">
                <a:latin typeface="Arial"/>
                <a:cs typeface="Verdana"/>
              </a:defRPr>
            </a:lvl4pPr>
            <a:lvl5pPr>
              <a:defRPr sz="1400">
                <a:latin typeface="Arial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4"/>
          </p:nvPr>
        </p:nvSpPr>
        <p:spPr>
          <a:xfrm>
            <a:off x="847290" y="1505845"/>
            <a:ext cx="3817689" cy="63976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 b="1" i="0" cap="none" baseline="0">
                <a:solidFill>
                  <a:schemeClr val="bg1"/>
                </a:solidFill>
                <a:latin typeface="Arial"/>
                <a:cs typeface="Verdana"/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5"/>
          </p:nvPr>
        </p:nvSpPr>
        <p:spPr>
          <a:xfrm>
            <a:off x="5029211" y="1505845"/>
            <a:ext cx="3817689" cy="63976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 b="1" i="0" cap="none" baseline="0">
                <a:solidFill>
                  <a:schemeClr val="bg1"/>
                </a:solidFill>
                <a:latin typeface="Arial"/>
                <a:cs typeface="Verdana"/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49313" y="476672"/>
            <a:ext cx="8153400" cy="539750"/>
          </a:xfrm>
        </p:spPr>
        <p:txBody>
          <a:bodyPr>
            <a:noAutofit/>
          </a:bodyPr>
          <a:lstStyle>
            <a:lvl1pPr>
              <a:defRPr>
                <a:solidFill>
                  <a:srgbClr val="CD202C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848544" y="1092622"/>
            <a:ext cx="8147248" cy="304800"/>
          </a:xfrm>
        </p:spPr>
        <p:txBody>
          <a:bodyPr/>
          <a:lstStyle>
            <a:lvl1pPr>
              <a:buFontTx/>
              <a:buNone/>
              <a:defRPr sz="1800" baseline="0"/>
            </a:lvl1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58B1AF8-C0D3-8E4E-9F9B-05ECCE0998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353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3728864" y="1549822"/>
            <a:ext cx="2520000" cy="63976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 b="1" i="0" cap="none" baseline="0">
                <a:solidFill>
                  <a:schemeClr val="bg1"/>
                </a:solidFill>
                <a:latin typeface="Arial"/>
                <a:cs typeface="Verdana"/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3728864" y="2197897"/>
            <a:ext cx="2520000" cy="3815507"/>
          </a:xfrm>
        </p:spPr>
        <p:txBody>
          <a:bodyPr>
            <a:noAutofit/>
          </a:bodyPr>
          <a:lstStyle>
            <a:lvl1pPr>
              <a:defRPr sz="1200">
                <a:latin typeface="Arial"/>
                <a:cs typeface="Verdana"/>
              </a:defRPr>
            </a:lvl1pPr>
            <a:lvl2pPr>
              <a:defRPr sz="1200">
                <a:latin typeface="Arial"/>
                <a:cs typeface="Verdana"/>
              </a:defRPr>
            </a:lvl2pPr>
            <a:lvl3pPr>
              <a:defRPr sz="1200">
                <a:latin typeface="Arial"/>
                <a:cs typeface="Verdana"/>
              </a:defRPr>
            </a:lvl3pPr>
            <a:lvl4pPr>
              <a:defRPr sz="1200">
                <a:latin typeface="Verdana"/>
                <a:cs typeface="Verdana"/>
              </a:defRPr>
            </a:lvl4pPr>
            <a:lvl5pPr>
              <a:defRPr sz="1200"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848824" y="1558132"/>
            <a:ext cx="2520000" cy="63976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 b="1" i="0" cap="none" baseline="0">
                <a:solidFill>
                  <a:schemeClr val="bg1"/>
                </a:solidFill>
                <a:latin typeface="Arial"/>
                <a:cs typeface="Verdana"/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848824" y="2197897"/>
            <a:ext cx="2520000" cy="3815507"/>
          </a:xfrm>
        </p:spPr>
        <p:txBody>
          <a:bodyPr>
            <a:noAutofit/>
          </a:bodyPr>
          <a:lstStyle>
            <a:lvl1pPr>
              <a:defRPr sz="1200">
                <a:latin typeface="Arial"/>
                <a:cs typeface="Verdana"/>
              </a:defRPr>
            </a:lvl1pPr>
            <a:lvl2pPr>
              <a:defRPr sz="1200">
                <a:latin typeface="Arial"/>
                <a:cs typeface="Verdana"/>
              </a:defRPr>
            </a:lvl2pPr>
            <a:lvl3pPr>
              <a:defRPr sz="1200">
                <a:latin typeface="Arial"/>
                <a:cs typeface="Verdana"/>
              </a:defRPr>
            </a:lvl3pPr>
            <a:lvl4pPr>
              <a:defRPr sz="1200">
                <a:latin typeface="Verdana"/>
                <a:cs typeface="Verdana"/>
              </a:defRPr>
            </a:lvl4pPr>
            <a:lvl5pPr>
              <a:defRPr sz="1200"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5"/>
          </p:nvPr>
        </p:nvSpPr>
        <p:spPr>
          <a:xfrm>
            <a:off x="6477000" y="1549822"/>
            <a:ext cx="2520000" cy="63976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 b="1" i="0" cap="none" baseline="0">
                <a:solidFill>
                  <a:schemeClr val="bg1"/>
                </a:solidFill>
                <a:latin typeface="Arial"/>
                <a:cs typeface="Verdana"/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6"/>
          </p:nvPr>
        </p:nvSpPr>
        <p:spPr>
          <a:xfrm>
            <a:off x="6477000" y="2197897"/>
            <a:ext cx="2520000" cy="3815507"/>
          </a:xfrm>
        </p:spPr>
        <p:txBody>
          <a:bodyPr>
            <a:noAutofit/>
          </a:bodyPr>
          <a:lstStyle>
            <a:lvl1pPr>
              <a:defRPr sz="1200" b="0" i="0">
                <a:latin typeface="Arial"/>
                <a:cs typeface="Arial"/>
              </a:defRPr>
            </a:lvl1pPr>
            <a:lvl2pPr>
              <a:defRPr sz="1200" b="0" i="0">
                <a:latin typeface="Arial"/>
                <a:cs typeface="Arial"/>
              </a:defRPr>
            </a:lvl2pPr>
            <a:lvl3pPr>
              <a:defRPr sz="1200" b="0" i="0">
                <a:latin typeface="Arial"/>
                <a:cs typeface="Arial"/>
              </a:defRPr>
            </a:lvl3pPr>
            <a:lvl4pPr>
              <a:defRPr sz="1200">
                <a:latin typeface="Verdana"/>
                <a:cs typeface="Verdana"/>
              </a:defRPr>
            </a:lvl4pPr>
            <a:lvl5pPr>
              <a:defRPr sz="1200"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49313" y="476672"/>
            <a:ext cx="8153400" cy="539750"/>
          </a:xfrm>
        </p:spPr>
        <p:txBody>
          <a:bodyPr>
            <a:noAutofit/>
          </a:bodyPr>
          <a:lstStyle>
            <a:lvl1pPr>
              <a:defRPr>
                <a:solidFill>
                  <a:srgbClr val="CD202C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848544" y="1092622"/>
            <a:ext cx="8229600" cy="304800"/>
          </a:xfrm>
        </p:spPr>
        <p:txBody>
          <a:bodyPr/>
          <a:lstStyle>
            <a:lvl1pPr>
              <a:buFontTx/>
              <a:buNone/>
              <a:defRPr sz="1800" baseline="0"/>
            </a:lvl1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644F3-926F-554A-9906-0CC9A5509D2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524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2936776" y="1505845"/>
            <a:ext cx="2016224" cy="63976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200" b="1" i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2936776" y="2153915"/>
            <a:ext cx="2016224" cy="3815507"/>
          </a:xfrm>
        </p:spPr>
        <p:txBody>
          <a:bodyPr>
            <a:noAutofit/>
          </a:bodyPr>
          <a:lstStyle>
            <a:lvl1pPr>
              <a:defRPr sz="1000" b="0" i="0">
                <a:latin typeface="Arial"/>
                <a:cs typeface="Arial"/>
              </a:defRPr>
            </a:lvl1pPr>
            <a:lvl2pPr>
              <a:defRPr sz="1000" b="0" i="0">
                <a:latin typeface="Arial"/>
                <a:cs typeface="Arial"/>
              </a:defRPr>
            </a:lvl2pPr>
            <a:lvl3pPr>
              <a:defRPr sz="1000" b="0" i="0">
                <a:latin typeface="Arial"/>
                <a:cs typeface="Arial"/>
              </a:defRPr>
            </a:lvl3pPr>
            <a:lvl4pPr>
              <a:defRPr sz="1000" b="0" i="0">
                <a:latin typeface="Verdana"/>
                <a:cs typeface="Verdana"/>
              </a:defRPr>
            </a:lvl4pPr>
            <a:lvl5pPr>
              <a:buNone/>
              <a:defRPr sz="1000" b="0" i="0"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3"/>
          </p:nvPr>
        </p:nvSpPr>
        <p:spPr>
          <a:xfrm>
            <a:off x="848544" y="1514154"/>
            <a:ext cx="2016224" cy="63976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200" b="1" i="0" cap="none" baseline="0">
                <a:solidFill>
                  <a:schemeClr val="bg1"/>
                </a:solidFill>
                <a:latin typeface="Arial Bold"/>
                <a:cs typeface="Arial Bold"/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14"/>
          </p:nvPr>
        </p:nvSpPr>
        <p:spPr>
          <a:xfrm>
            <a:off x="848544" y="2153915"/>
            <a:ext cx="2016224" cy="3815507"/>
          </a:xfrm>
        </p:spPr>
        <p:txBody>
          <a:bodyPr>
            <a:noAutofit/>
          </a:bodyPr>
          <a:lstStyle>
            <a:lvl1pPr marL="252000" indent="-194400">
              <a:defRPr sz="1000" b="0" i="0">
                <a:latin typeface="Arial"/>
                <a:cs typeface="Arial"/>
              </a:defRPr>
            </a:lvl1pPr>
            <a:lvl2pPr marL="471600" indent="-194400">
              <a:defRPr sz="1000" b="0" i="0">
                <a:latin typeface="Arial"/>
                <a:cs typeface="Arial"/>
              </a:defRPr>
            </a:lvl2pPr>
            <a:lvl3pPr marL="781200" indent="-194400">
              <a:defRPr sz="1000" b="0" i="0">
                <a:latin typeface="Arial"/>
                <a:cs typeface="Arial"/>
              </a:defRPr>
            </a:lvl3pPr>
            <a:lvl4pPr>
              <a:defRPr sz="1200">
                <a:latin typeface="Helvetica Neue"/>
                <a:cs typeface="Helvetica Neue"/>
              </a:defRPr>
            </a:lvl4pPr>
            <a:lvl5pPr>
              <a:buNone/>
              <a:defRPr sz="1200">
                <a:latin typeface="Helvetica Neue"/>
                <a:cs typeface="Helvetica Neue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5"/>
          </p:nvPr>
        </p:nvSpPr>
        <p:spPr>
          <a:xfrm>
            <a:off x="5025008" y="1505845"/>
            <a:ext cx="2016224" cy="63976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200" b="1" i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6"/>
          </p:nvPr>
        </p:nvSpPr>
        <p:spPr>
          <a:xfrm>
            <a:off x="5025008" y="2153915"/>
            <a:ext cx="2016224" cy="3815507"/>
          </a:xfrm>
        </p:spPr>
        <p:txBody>
          <a:bodyPr>
            <a:noAutofit/>
          </a:bodyPr>
          <a:lstStyle>
            <a:lvl1pPr>
              <a:defRPr sz="1000" b="0" i="0">
                <a:latin typeface="Arial"/>
                <a:cs typeface="Arial"/>
              </a:defRPr>
            </a:lvl1pPr>
            <a:lvl2pPr>
              <a:defRPr sz="1000" b="0" i="0">
                <a:latin typeface="Arial"/>
                <a:cs typeface="Arial"/>
              </a:defRPr>
            </a:lvl2pPr>
            <a:lvl3pPr>
              <a:defRPr sz="1000" b="0" i="0">
                <a:latin typeface="Arial"/>
                <a:cs typeface="Arial"/>
              </a:defRPr>
            </a:lvl3pPr>
            <a:lvl4pPr>
              <a:defRPr sz="1000" b="0" i="0">
                <a:latin typeface="Verdana"/>
                <a:cs typeface="Verdana"/>
              </a:defRPr>
            </a:lvl4pPr>
            <a:lvl5pPr>
              <a:buNone/>
              <a:defRPr sz="1000" b="0" i="0"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7"/>
          </p:nvPr>
        </p:nvSpPr>
        <p:spPr>
          <a:xfrm>
            <a:off x="7127776" y="1505845"/>
            <a:ext cx="2016224" cy="63976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200" b="1" i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8"/>
          </p:nvPr>
        </p:nvSpPr>
        <p:spPr>
          <a:xfrm>
            <a:off x="7127776" y="2153915"/>
            <a:ext cx="2016224" cy="3815507"/>
          </a:xfrm>
        </p:spPr>
        <p:txBody>
          <a:bodyPr>
            <a:noAutofit/>
          </a:bodyPr>
          <a:lstStyle>
            <a:lvl1pPr>
              <a:defRPr sz="1000" b="0" i="0">
                <a:latin typeface="Arial"/>
                <a:cs typeface="Arial"/>
              </a:defRPr>
            </a:lvl1pPr>
            <a:lvl2pPr>
              <a:defRPr sz="1000" b="0" i="0">
                <a:latin typeface="Arial"/>
                <a:cs typeface="Arial"/>
              </a:defRPr>
            </a:lvl2pPr>
            <a:lvl3pPr>
              <a:defRPr sz="1000" b="0" i="0">
                <a:latin typeface="Arial"/>
                <a:cs typeface="Arial"/>
              </a:defRPr>
            </a:lvl3pPr>
            <a:lvl4pPr>
              <a:defRPr sz="1000" b="0" i="0">
                <a:latin typeface="Verdana"/>
                <a:cs typeface="Verdana"/>
              </a:defRPr>
            </a:lvl4pPr>
            <a:lvl5pPr>
              <a:buNone/>
              <a:defRPr sz="1000" b="0" i="0"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49313" y="476672"/>
            <a:ext cx="8153400" cy="539750"/>
          </a:xfrm>
        </p:spPr>
        <p:txBody>
          <a:bodyPr>
            <a:noAutofit/>
          </a:bodyPr>
          <a:lstStyle>
            <a:lvl1pPr>
              <a:defRPr>
                <a:solidFill>
                  <a:srgbClr val="CD202C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848544" y="1092622"/>
            <a:ext cx="8229600" cy="304800"/>
          </a:xfrm>
        </p:spPr>
        <p:txBody>
          <a:bodyPr/>
          <a:lstStyle>
            <a:lvl1pPr>
              <a:buFontTx/>
              <a:buNone/>
              <a:defRPr sz="1800" baseline="0"/>
            </a:lvl1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82A58-4391-F940-B93D-AD89F6C387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716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2526432" y="1092642"/>
            <a:ext cx="1512168" cy="63976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100" b="1" i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2526432" y="1736546"/>
            <a:ext cx="1512168" cy="3815507"/>
          </a:xfrm>
        </p:spPr>
        <p:txBody>
          <a:bodyPr>
            <a:noAutofit/>
          </a:bodyPr>
          <a:lstStyle>
            <a:lvl1pPr marL="180000" indent="-180000">
              <a:defRPr sz="1000" b="0" i="0">
                <a:latin typeface="Arial"/>
                <a:cs typeface="Arial"/>
              </a:defRPr>
            </a:lvl1pPr>
            <a:lvl2pPr>
              <a:defRPr sz="1000">
                <a:latin typeface="Helvetica Neue"/>
                <a:cs typeface="Helvetica Neue"/>
              </a:defRPr>
            </a:lvl2pPr>
            <a:lvl3pPr>
              <a:defRPr sz="1000">
                <a:latin typeface="Helvetica Neue"/>
                <a:cs typeface="Helvetica Neue"/>
              </a:defRPr>
            </a:lvl3pPr>
            <a:lvl4pPr>
              <a:defRPr sz="1000">
                <a:latin typeface="Helvetica Neue"/>
                <a:cs typeface="Helvetica Neue"/>
              </a:defRPr>
            </a:lvl4pPr>
            <a:lvl5pPr>
              <a:defRPr sz="1000">
                <a:latin typeface="Helvetica Neue"/>
                <a:cs typeface="Helvetica Neue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3"/>
          </p:nvPr>
        </p:nvSpPr>
        <p:spPr>
          <a:xfrm>
            <a:off x="850032" y="1092642"/>
            <a:ext cx="1512168" cy="63976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100" b="1" i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14"/>
          </p:nvPr>
        </p:nvSpPr>
        <p:spPr>
          <a:xfrm>
            <a:off x="850032" y="1736546"/>
            <a:ext cx="1512168" cy="3815507"/>
          </a:xfrm>
        </p:spPr>
        <p:txBody>
          <a:bodyPr>
            <a:noAutofit/>
          </a:bodyPr>
          <a:lstStyle>
            <a:lvl1pPr marL="180000" indent="-180000">
              <a:defRPr sz="1000" b="0" i="0">
                <a:latin typeface="Arial"/>
                <a:cs typeface="Arial"/>
              </a:defRPr>
            </a:lvl1pPr>
            <a:lvl2pPr>
              <a:defRPr sz="1000" b="0" i="0">
                <a:latin typeface="Verdana"/>
                <a:cs typeface="Verdana"/>
              </a:defRPr>
            </a:lvl2pPr>
            <a:lvl3pPr>
              <a:defRPr sz="1000" b="0" i="0">
                <a:latin typeface="Verdana"/>
                <a:cs typeface="Verdana"/>
              </a:defRPr>
            </a:lvl3pPr>
            <a:lvl4pPr>
              <a:defRPr sz="1000" b="0" i="0">
                <a:latin typeface="Verdana"/>
                <a:cs typeface="Verdana"/>
              </a:defRPr>
            </a:lvl4pPr>
            <a:lvl5pPr>
              <a:defRPr sz="1000">
                <a:latin typeface="Helvetica Neue"/>
                <a:cs typeface="Helvetica Neue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5"/>
          </p:nvPr>
        </p:nvSpPr>
        <p:spPr>
          <a:xfrm>
            <a:off x="4232927" y="1092642"/>
            <a:ext cx="1512168" cy="63976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100" b="1" i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6"/>
          </p:nvPr>
        </p:nvSpPr>
        <p:spPr>
          <a:xfrm>
            <a:off x="4232927" y="1736546"/>
            <a:ext cx="1512168" cy="3815507"/>
          </a:xfrm>
        </p:spPr>
        <p:txBody>
          <a:bodyPr>
            <a:noAutofit/>
          </a:bodyPr>
          <a:lstStyle>
            <a:lvl1pPr marL="180000" indent="-180000">
              <a:defRPr sz="1000" b="0" i="0">
                <a:latin typeface="Arial"/>
                <a:cs typeface="Arial"/>
              </a:defRPr>
            </a:lvl1pPr>
            <a:lvl2pPr>
              <a:defRPr sz="1000">
                <a:latin typeface="Helvetica Neue"/>
                <a:cs typeface="Helvetica Neue"/>
              </a:defRPr>
            </a:lvl2pPr>
            <a:lvl3pPr>
              <a:defRPr sz="1000">
                <a:latin typeface="Helvetica Neue"/>
                <a:cs typeface="Helvetica Neue"/>
              </a:defRPr>
            </a:lvl3pPr>
            <a:lvl4pPr>
              <a:defRPr sz="1000">
                <a:latin typeface="Helvetica Neue"/>
                <a:cs typeface="Helvetica Neue"/>
              </a:defRPr>
            </a:lvl4pPr>
            <a:lvl5pPr>
              <a:defRPr sz="1000">
                <a:latin typeface="Helvetica Neue"/>
                <a:cs typeface="Helvetica Neue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7"/>
          </p:nvPr>
        </p:nvSpPr>
        <p:spPr>
          <a:xfrm>
            <a:off x="5997118" y="1092642"/>
            <a:ext cx="1512168" cy="63976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100" b="1" i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8"/>
          </p:nvPr>
        </p:nvSpPr>
        <p:spPr>
          <a:xfrm>
            <a:off x="5997118" y="1736546"/>
            <a:ext cx="1512168" cy="3815507"/>
          </a:xfrm>
        </p:spPr>
        <p:txBody>
          <a:bodyPr>
            <a:noAutofit/>
          </a:bodyPr>
          <a:lstStyle>
            <a:lvl1pPr marL="180000" indent="-180000">
              <a:defRPr sz="1000" b="0" i="0">
                <a:latin typeface="Arial"/>
                <a:cs typeface="Arial"/>
              </a:defRPr>
            </a:lvl1pPr>
            <a:lvl2pPr>
              <a:defRPr sz="1000">
                <a:latin typeface="Helvetica Neue"/>
                <a:cs typeface="Helvetica Neue"/>
              </a:defRPr>
            </a:lvl2pPr>
            <a:lvl3pPr>
              <a:defRPr sz="1000">
                <a:latin typeface="Helvetica Neue"/>
                <a:cs typeface="Helvetica Neue"/>
              </a:defRPr>
            </a:lvl3pPr>
            <a:lvl4pPr>
              <a:defRPr sz="1000">
                <a:latin typeface="Helvetica Neue"/>
                <a:cs typeface="Helvetica Neue"/>
              </a:defRPr>
            </a:lvl4pPr>
            <a:lvl5pPr>
              <a:defRPr sz="1000">
                <a:latin typeface="Helvetica Neue"/>
                <a:cs typeface="Helvetica Neue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9"/>
          </p:nvPr>
        </p:nvSpPr>
        <p:spPr>
          <a:xfrm>
            <a:off x="7761312" y="1092642"/>
            <a:ext cx="1512168" cy="63976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100" b="1" i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0"/>
          </p:nvPr>
        </p:nvSpPr>
        <p:spPr>
          <a:xfrm>
            <a:off x="7761312" y="1736546"/>
            <a:ext cx="1512168" cy="3815507"/>
          </a:xfrm>
        </p:spPr>
        <p:txBody>
          <a:bodyPr>
            <a:noAutofit/>
          </a:bodyPr>
          <a:lstStyle>
            <a:lvl1pPr marL="180000" indent="-180000">
              <a:defRPr sz="1000" b="0" i="0">
                <a:latin typeface="Arial"/>
                <a:cs typeface="Arial"/>
              </a:defRPr>
            </a:lvl1pPr>
            <a:lvl2pPr>
              <a:defRPr sz="1000">
                <a:latin typeface="Helvetica Neue"/>
                <a:cs typeface="Helvetica Neue"/>
              </a:defRPr>
            </a:lvl2pPr>
            <a:lvl3pPr>
              <a:defRPr sz="1000">
                <a:latin typeface="Helvetica Neue"/>
                <a:cs typeface="Helvetica Neue"/>
              </a:defRPr>
            </a:lvl3pPr>
            <a:lvl4pPr>
              <a:defRPr sz="1000">
                <a:latin typeface="Helvetica Neue"/>
                <a:cs typeface="Helvetica Neue"/>
              </a:defRPr>
            </a:lvl4pPr>
            <a:lvl5pPr>
              <a:defRPr sz="1000">
                <a:latin typeface="Helvetica Neue"/>
                <a:cs typeface="Helvetica Neue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849313" y="476672"/>
            <a:ext cx="8153400" cy="539750"/>
          </a:xfrm>
        </p:spPr>
        <p:txBody>
          <a:bodyPr>
            <a:noAutofit/>
          </a:bodyPr>
          <a:lstStyle>
            <a:lvl1pPr>
              <a:defRPr>
                <a:solidFill>
                  <a:srgbClr val="CD202C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BCA9E-F8A0-B849-BF0D-0460F69BBB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400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3728864" y="1484314"/>
            <a:ext cx="2592288" cy="64807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200" b="1" i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3728864" y="2132857"/>
            <a:ext cx="2592288" cy="1728192"/>
          </a:xfrm>
        </p:spPr>
        <p:txBody>
          <a:bodyPr>
            <a:noAutofit/>
          </a:bodyPr>
          <a:lstStyle>
            <a:lvl1pPr marL="180000" indent="-180000">
              <a:defRPr sz="1000" b="0" i="0">
                <a:latin typeface="Arial"/>
                <a:cs typeface="Arial"/>
              </a:defRPr>
            </a:lvl1pPr>
            <a:lvl2pPr>
              <a:defRPr sz="1200">
                <a:latin typeface="Helvetica Neue"/>
                <a:cs typeface="Helvetica Neue"/>
              </a:defRPr>
            </a:lvl2pPr>
            <a:lvl3pPr>
              <a:defRPr sz="1200">
                <a:latin typeface="Helvetica Neue"/>
                <a:cs typeface="Helvetica Neue"/>
              </a:defRPr>
            </a:lvl3pPr>
            <a:lvl4pPr>
              <a:defRPr sz="1200">
                <a:latin typeface="Helvetica Neue"/>
                <a:cs typeface="Helvetica Neue"/>
              </a:defRPr>
            </a:lvl4pPr>
            <a:lvl5pPr>
              <a:defRPr sz="1200">
                <a:latin typeface="Helvetica Neue"/>
                <a:cs typeface="Helvetica Neue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1"/>
          </p:nvPr>
        </p:nvSpPr>
        <p:spPr>
          <a:xfrm>
            <a:off x="836715" y="1484314"/>
            <a:ext cx="2592288" cy="64807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200" b="1" i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12"/>
          </p:nvPr>
        </p:nvSpPr>
        <p:spPr>
          <a:xfrm>
            <a:off x="836715" y="2132857"/>
            <a:ext cx="2592288" cy="1728192"/>
          </a:xfrm>
        </p:spPr>
        <p:txBody>
          <a:bodyPr>
            <a:noAutofit/>
          </a:bodyPr>
          <a:lstStyle>
            <a:lvl1pPr marL="180000" indent="-180000">
              <a:defRPr sz="1000" b="0" i="0">
                <a:latin typeface="Arial"/>
                <a:cs typeface="Arial"/>
              </a:defRPr>
            </a:lvl1pPr>
            <a:lvl2pPr>
              <a:defRPr sz="1200">
                <a:latin typeface="Helvetica Neue"/>
                <a:cs typeface="Helvetica Neue"/>
              </a:defRPr>
            </a:lvl2pPr>
            <a:lvl3pPr>
              <a:defRPr sz="1200">
                <a:latin typeface="Helvetica Neue"/>
                <a:cs typeface="Helvetica Neue"/>
              </a:defRPr>
            </a:lvl3pPr>
            <a:lvl4pPr>
              <a:defRPr sz="1200">
                <a:latin typeface="Helvetica Neue"/>
                <a:cs typeface="Helvetica Neue"/>
              </a:defRPr>
            </a:lvl4pPr>
            <a:lvl5pPr>
              <a:defRPr sz="1200">
                <a:latin typeface="Helvetica Neue"/>
                <a:cs typeface="Helvetica Neue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6553205" y="1498985"/>
            <a:ext cx="2592288" cy="64807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200" b="1" i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half" idx="14"/>
          </p:nvPr>
        </p:nvSpPr>
        <p:spPr>
          <a:xfrm>
            <a:off x="6553205" y="2147528"/>
            <a:ext cx="2592288" cy="1728192"/>
          </a:xfrm>
        </p:spPr>
        <p:txBody>
          <a:bodyPr>
            <a:noAutofit/>
          </a:bodyPr>
          <a:lstStyle>
            <a:lvl1pPr marL="180000" indent="-180000">
              <a:defRPr sz="1000" b="0" i="0">
                <a:latin typeface="Arial"/>
                <a:cs typeface="Arial"/>
              </a:defRPr>
            </a:lvl1pPr>
            <a:lvl2pPr>
              <a:buNone/>
              <a:defRPr sz="1200">
                <a:latin typeface="Helvetica Neue"/>
                <a:cs typeface="Helvetica Neue"/>
              </a:defRPr>
            </a:lvl2pPr>
            <a:lvl3pPr>
              <a:defRPr sz="1200">
                <a:latin typeface="Helvetica Neue"/>
                <a:cs typeface="Helvetica Neue"/>
              </a:defRPr>
            </a:lvl3pPr>
            <a:lvl4pPr>
              <a:defRPr sz="1200">
                <a:latin typeface="Helvetica Neue"/>
                <a:cs typeface="Helvetica Neue"/>
              </a:defRPr>
            </a:lvl4pPr>
            <a:lvl5pPr>
              <a:defRPr sz="1200">
                <a:latin typeface="Helvetica Neue"/>
                <a:cs typeface="Helvetica Neue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15"/>
          </p:nvPr>
        </p:nvSpPr>
        <p:spPr>
          <a:xfrm>
            <a:off x="836715" y="3962420"/>
            <a:ext cx="2592288" cy="64807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200" b="1" i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23" name="Content Placeholder 3"/>
          <p:cNvSpPr>
            <a:spLocks noGrp="1"/>
          </p:cNvSpPr>
          <p:nvPr>
            <p:ph sz="half" idx="16"/>
          </p:nvPr>
        </p:nvSpPr>
        <p:spPr>
          <a:xfrm>
            <a:off x="836715" y="4610944"/>
            <a:ext cx="2592288" cy="1728192"/>
          </a:xfrm>
        </p:spPr>
        <p:txBody>
          <a:bodyPr>
            <a:noAutofit/>
          </a:bodyPr>
          <a:lstStyle>
            <a:lvl1pPr marL="180000" indent="-180000">
              <a:defRPr sz="1000" b="0" i="0">
                <a:latin typeface="Arial"/>
                <a:cs typeface="Arial"/>
              </a:defRPr>
            </a:lvl1pPr>
            <a:lvl2pPr>
              <a:defRPr sz="1200">
                <a:latin typeface="Helvetica Neue"/>
                <a:cs typeface="Helvetica Neue"/>
              </a:defRPr>
            </a:lvl2pPr>
            <a:lvl3pPr>
              <a:defRPr sz="1200">
                <a:latin typeface="Helvetica Neue"/>
                <a:cs typeface="Helvetica Neue"/>
              </a:defRPr>
            </a:lvl3pPr>
            <a:lvl4pPr>
              <a:defRPr sz="1200">
                <a:latin typeface="Helvetica Neue"/>
                <a:cs typeface="Helvetica Neue"/>
              </a:defRPr>
            </a:lvl4pPr>
            <a:lvl5pPr>
              <a:defRPr sz="1200">
                <a:latin typeface="Helvetica Neue"/>
                <a:cs typeface="Helvetica Neue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17"/>
          </p:nvPr>
        </p:nvSpPr>
        <p:spPr>
          <a:xfrm>
            <a:off x="6553205" y="3962420"/>
            <a:ext cx="2592288" cy="64807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200" b="1" i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half" idx="18"/>
          </p:nvPr>
        </p:nvSpPr>
        <p:spPr>
          <a:xfrm>
            <a:off x="6553205" y="4610944"/>
            <a:ext cx="2592288" cy="1728192"/>
          </a:xfrm>
        </p:spPr>
        <p:txBody>
          <a:bodyPr>
            <a:noAutofit/>
          </a:bodyPr>
          <a:lstStyle>
            <a:lvl1pPr marL="180000" indent="-180000">
              <a:defRPr sz="1000" b="0" i="0">
                <a:latin typeface="Arial"/>
                <a:cs typeface="Arial"/>
              </a:defRPr>
            </a:lvl1pPr>
            <a:lvl2pPr>
              <a:defRPr sz="1200">
                <a:latin typeface="Helvetica Neue"/>
                <a:cs typeface="Helvetica Neue"/>
              </a:defRPr>
            </a:lvl2pPr>
            <a:lvl3pPr>
              <a:defRPr sz="1200">
                <a:latin typeface="Helvetica Neue"/>
                <a:cs typeface="Helvetica Neue"/>
              </a:defRPr>
            </a:lvl3pPr>
            <a:lvl4pPr>
              <a:defRPr sz="1200">
                <a:latin typeface="Helvetica Neue"/>
                <a:cs typeface="Helvetica Neue"/>
              </a:defRPr>
            </a:lvl4pPr>
            <a:lvl5pPr>
              <a:defRPr sz="1200">
                <a:latin typeface="Helvetica Neue"/>
                <a:cs typeface="Helvetica Neue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19"/>
          </p:nvPr>
        </p:nvSpPr>
        <p:spPr>
          <a:xfrm>
            <a:off x="3728864" y="3962420"/>
            <a:ext cx="2592288" cy="64807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200" b="1" i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27" name="Content Placeholder 3"/>
          <p:cNvSpPr>
            <a:spLocks noGrp="1"/>
          </p:cNvSpPr>
          <p:nvPr>
            <p:ph sz="half" idx="20"/>
          </p:nvPr>
        </p:nvSpPr>
        <p:spPr>
          <a:xfrm>
            <a:off x="3728864" y="4610944"/>
            <a:ext cx="2592288" cy="1728192"/>
          </a:xfrm>
        </p:spPr>
        <p:txBody>
          <a:bodyPr>
            <a:noAutofit/>
          </a:bodyPr>
          <a:lstStyle>
            <a:lvl1pPr marL="180000" indent="-180000">
              <a:defRPr sz="1000" b="0" i="0">
                <a:latin typeface="Arial"/>
                <a:cs typeface="Arial"/>
              </a:defRPr>
            </a:lvl1pPr>
            <a:lvl2pPr>
              <a:defRPr sz="1200">
                <a:latin typeface="Helvetica Neue"/>
                <a:cs typeface="Helvetica Neue"/>
              </a:defRPr>
            </a:lvl2pPr>
            <a:lvl3pPr>
              <a:defRPr sz="1200">
                <a:latin typeface="Helvetica Neue"/>
                <a:cs typeface="Helvetica Neue"/>
              </a:defRPr>
            </a:lvl3pPr>
            <a:lvl4pPr>
              <a:defRPr sz="1200">
                <a:latin typeface="Helvetica Neue"/>
                <a:cs typeface="Helvetica Neue"/>
              </a:defRPr>
            </a:lvl4pPr>
            <a:lvl5pPr>
              <a:defRPr sz="1200">
                <a:latin typeface="Helvetica Neue"/>
                <a:cs typeface="Helvetica Neue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3600B-923A-9E46-9E78-7C8498C661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1031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vmlDrawing" Target="../drawings/vmlDrawing1.v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slideLayout" Target="../slideLayouts/slideLayout22.xml"/><Relationship Id="rId7" Type="http://schemas.openxmlformats.org/officeDocument/2006/relationships/tags" Target="../tags/tag10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vmlDrawing" Target="../drawings/vmlDrawing10.v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4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oleObject" Target="../embeddings/oleObject14.bin"/><Relationship Id="rId5" Type="http://schemas.openxmlformats.org/officeDocument/2006/relationships/tags" Target="../tags/tag14.xml"/><Relationship Id="rId4" Type="http://schemas.openxmlformats.org/officeDocument/2006/relationships/vmlDrawing" Target="../drawings/vmlDrawing14.v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7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8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>
            <p:custDataLst>
              <p:tags r:id="rId20"/>
            </p:custDataLst>
          </p:nvPr>
        </p:nvGraphicFramePr>
        <p:xfrm>
          <a:off x="1599" y="160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" name="think-cell Slide" r:id="rId21" imgW="38100" imgH="38100" progId="">
                  <p:embed/>
                </p:oleObj>
              </mc:Choice>
              <mc:Fallback>
                <p:oleObj name="think-cell Slide" r:id="rId21" imgW="38100" imgH="381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9" y="160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549400"/>
            <a:ext cx="8153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74177" y="6597650"/>
            <a:ext cx="584201" cy="304800"/>
          </a:xfrm>
          <a:prstGeom prst="rect">
            <a:avLst/>
          </a:prstGeom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r">
              <a:defRPr sz="900" smtClean="0">
                <a:solidFill>
                  <a:schemeClr val="bg1"/>
                </a:solidFill>
                <a:cs typeface="Arial" charset="0"/>
              </a:defRPr>
            </a:lvl1pPr>
          </a:lstStyle>
          <a:p>
            <a:pPr>
              <a:defRPr/>
            </a:pPr>
            <a:fld id="{8A82C573-0AA5-AB49-8A94-06DECA67F6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29" name="Title Placeholder 8"/>
          <p:cNvSpPr>
            <a:spLocks noGrp="1"/>
          </p:cNvSpPr>
          <p:nvPr>
            <p:ph type="title"/>
          </p:nvPr>
        </p:nvSpPr>
        <p:spPr bwMode="auto">
          <a:xfrm>
            <a:off x="849313" y="476250"/>
            <a:ext cx="81534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7" name="Rectangle 6"/>
          <p:cNvSpPr/>
          <p:nvPr userDrawn="1"/>
        </p:nvSpPr>
        <p:spPr>
          <a:xfrm>
            <a:off x="3" y="6553200"/>
            <a:ext cx="6858001" cy="304800"/>
          </a:xfrm>
          <a:prstGeom prst="rect">
            <a:avLst/>
          </a:prstGeom>
          <a:solidFill>
            <a:srgbClr val="1D1D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934200" y="6553200"/>
            <a:ext cx="2971800" cy="304800"/>
          </a:xfrm>
          <a:prstGeom prst="rect">
            <a:avLst/>
          </a:prstGeom>
          <a:solidFill>
            <a:srgbClr val="CD20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32" name="Picture 8" descr="RGB_Logo.jpg"/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50" y="5999183"/>
            <a:ext cx="12636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61" r:id="rId1"/>
    <p:sldLayoutId id="2147484662" r:id="rId2"/>
    <p:sldLayoutId id="2147484663" r:id="rId3"/>
    <p:sldLayoutId id="2147484664" r:id="rId4"/>
    <p:sldLayoutId id="2147484665" r:id="rId5"/>
    <p:sldLayoutId id="2147484652" r:id="rId6"/>
    <p:sldLayoutId id="2147484653" r:id="rId7"/>
    <p:sldLayoutId id="2147484654" r:id="rId8"/>
    <p:sldLayoutId id="2147484655" r:id="rId9"/>
    <p:sldLayoutId id="2147484666" r:id="rId10"/>
    <p:sldLayoutId id="2147484667" r:id="rId11"/>
    <p:sldLayoutId id="2147484656" r:id="rId12"/>
    <p:sldLayoutId id="2147484657" r:id="rId13"/>
    <p:sldLayoutId id="2147484658" r:id="rId14"/>
    <p:sldLayoutId id="2147484668" r:id="rId15"/>
    <p:sldLayoutId id="2147484659" r:id="rId16"/>
    <p:sldLayoutId id="2147484660" r:id="rId17"/>
  </p:sldLayoutIdLst>
  <p:hf hdr="0" ftr="0" dt="0"/>
  <p:txStyles>
    <p:titleStyle>
      <a:lvl1pPr algn="l" defTabSz="912813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CD202C"/>
          </a:solidFill>
          <a:latin typeface="Arial" pitchFamily="-106" charset="0"/>
          <a:ea typeface="ＭＳ Ｐゴシック" pitchFamily="-106" charset="-128"/>
          <a:cs typeface="Verdana"/>
        </a:defRPr>
      </a:lvl1pPr>
      <a:lvl2pPr algn="l" defTabSz="912813" rtl="0" eaLnBrk="0" fontAlgn="base" hangingPunct="0">
        <a:spcBef>
          <a:spcPct val="0"/>
        </a:spcBef>
        <a:spcAft>
          <a:spcPct val="0"/>
        </a:spcAft>
        <a:defRPr sz="2800">
          <a:solidFill>
            <a:srgbClr val="CD202C"/>
          </a:solidFill>
          <a:latin typeface="Arial" pitchFamily="-106" charset="0"/>
          <a:ea typeface="ＭＳ Ｐゴシック" pitchFamily="-106" charset="-128"/>
          <a:cs typeface="Verdana" pitchFamily="34" charset="0"/>
        </a:defRPr>
      </a:lvl2pPr>
      <a:lvl3pPr algn="l" defTabSz="912813" rtl="0" eaLnBrk="0" fontAlgn="base" hangingPunct="0">
        <a:spcBef>
          <a:spcPct val="0"/>
        </a:spcBef>
        <a:spcAft>
          <a:spcPct val="0"/>
        </a:spcAft>
        <a:defRPr sz="2800">
          <a:solidFill>
            <a:srgbClr val="CD202C"/>
          </a:solidFill>
          <a:latin typeface="Arial" pitchFamily="-106" charset="0"/>
          <a:ea typeface="ＭＳ Ｐゴシック" pitchFamily="-106" charset="-128"/>
          <a:cs typeface="Verdana" pitchFamily="34" charset="0"/>
        </a:defRPr>
      </a:lvl3pPr>
      <a:lvl4pPr algn="l" defTabSz="912813" rtl="0" eaLnBrk="0" fontAlgn="base" hangingPunct="0">
        <a:spcBef>
          <a:spcPct val="0"/>
        </a:spcBef>
        <a:spcAft>
          <a:spcPct val="0"/>
        </a:spcAft>
        <a:defRPr sz="2800">
          <a:solidFill>
            <a:srgbClr val="CD202C"/>
          </a:solidFill>
          <a:latin typeface="Arial" pitchFamily="-106" charset="0"/>
          <a:ea typeface="ＭＳ Ｐゴシック" pitchFamily="-106" charset="-128"/>
          <a:cs typeface="Verdana" pitchFamily="34" charset="0"/>
        </a:defRPr>
      </a:lvl4pPr>
      <a:lvl5pPr algn="l" defTabSz="912813" rtl="0" eaLnBrk="0" fontAlgn="base" hangingPunct="0">
        <a:spcBef>
          <a:spcPct val="0"/>
        </a:spcBef>
        <a:spcAft>
          <a:spcPct val="0"/>
        </a:spcAft>
        <a:defRPr sz="2800">
          <a:solidFill>
            <a:srgbClr val="CD202C"/>
          </a:solidFill>
          <a:latin typeface="Arial" pitchFamily="-106" charset="0"/>
          <a:ea typeface="ＭＳ Ｐゴシック" pitchFamily="-106" charset="-128"/>
          <a:cs typeface="Verdana" pitchFamily="34" charset="0"/>
        </a:defRPr>
      </a:lvl5pPr>
      <a:lvl6pPr marL="457200" algn="l" defTabSz="912813" rtl="0" fontAlgn="base">
        <a:spcBef>
          <a:spcPct val="0"/>
        </a:spcBef>
        <a:spcAft>
          <a:spcPct val="0"/>
        </a:spcAft>
        <a:defRPr sz="2800">
          <a:solidFill>
            <a:srgbClr val="D6192A"/>
          </a:solidFill>
          <a:latin typeface="Arial" pitchFamily="-106" charset="0"/>
        </a:defRPr>
      </a:lvl6pPr>
      <a:lvl7pPr marL="914400" algn="l" defTabSz="912813" rtl="0" fontAlgn="base">
        <a:spcBef>
          <a:spcPct val="0"/>
        </a:spcBef>
        <a:spcAft>
          <a:spcPct val="0"/>
        </a:spcAft>
        <a:defRPr sz="2800">
          <a:solidFill>
            <a:srgbClr val="D6192A"/>
          </a:solidFill>
          <a:latin typeface="Arial" pitchFamily="-106" charset="0"/>
        </a:defRPr>
      </a:lvl7pPr>
      <a:lvl8pPr marL="1371600" algn="l" defTabSz="912813" rtl="0" fontAlgn="base">
        <a:spcBef>
          <a:spcPct val="0"/>
        </a:spcBef>
        <a:spcAft>
          <a:spcPct val="0"/>
        </a:spcAft>
        <a:defRPr sz="2800">
          <a:solidFill>
            <a:srgbClr val="D6192A"/>
          </a:solidFill>
          <a:latin typeface="Arial" pitchFamily="-106" charset="0"/>
        </a:defRPr>
      </a:lvl8pPr>
      <a:lvl9pPr marL="1828800" algn="l" defTabSz="912813" rtl="0" fontAlgn="base">
        <a:spcBef>
          <a:spcPct val="0"/>
        </a:spcBef>
        <a:spcAft>
          <a:spcPct val="0"/>
        </a:spcAft>
        <a:defRPr sz="2800">
          <a:solidFill>
            <a:srgbClr val="D6192A"/>
          </a:solidFill>
          <a:latin typeface="Arial" pitchFamily="-106" charset="0"/>
        </a:defRPr>
      </a:lvl9pPr>
    </p:titleStyle>
    <p:bodyStyle>
      <a:lvl1pPr marL="341313" indent="-284163" algn="l" defTabSz="912813" rtl="0" eaLnBrk="0" fontAlgn="base" hangingPunct="0">
        <a:spcBef>
          <a:spcPct val="0"/>
        </a:spcBef>
        <a:spcAft>
          <a:spcPct val="0"/>
        </a:spcAft>
        <a:buClr>
          <a:srgbClr val="E1202C"/>
        </a:buClr>
        <a:buFont typeface="Arial" charset="0"/>
        <a:buChar char="•"/>
        <a:defRPr sz="1400" kern="1200">
          <a:solidFill>
            <a:srgbClr val="000000"/>
          </a:solidFill>
          <a:latin typeface="Arial" pitchFamily="-106" charset="0"/>
          <a:ea typeface="ＭＳ Ｐゴシック" pitchFamily="-106" charset="-128"/>
          <a:cs typeface="Verdana"/>
        </a:defRPr>
      </a:lvl1pPr>
      <a:lvl2pPr marL="741363" indent="-284163" algn="l" defTabSz="912813" rtl="0" eaLnBrk="0" fontAlgn="base" hangingPunct="0">
        <a:spcBef>
          <a:spcPct val="0"/>
        </a:spcBef>
        <a:spcAft>
          <a:spcPct val="0"/>
        </a:spcAft>
        <a:buFont typeface="Arial" charset="0"/>
        <a:buChar char="–"/>
        <a:defRPr sz="1400" kern="1200">
          <a:solidFill>
            <a:srgbClr val="000000"/>
          </a:solidFill>
          <a:latin typeface="Arial" pitchFamily="-106" charset="0"/>
          <a:ea typeface="ＭＳ Ｐゴシック" pitchFamily="-106" charset="-128"/>
          <a:cs typeface="Verdana"/>
        </a:defRPr>
      </a:lvl2pPr>
      <a:lvl3pPr marL="1141413" indent="-284163" algn="l" defTabSz="912813" rtl="0" eaLnBrk="0" fontAlgn="base" hangingPunct="0">
        <a:spcBef>
          <a:spcPct val="0"/>
        </a:spcBef>
        <a:spcAft>
          <a:spcPct val="0"/>
        </a:spcAft>
        <a:buFont typeface="Arial" charset="0"/>
        <a:buChar char="•"/>
        <a:defRPr sz="1400" kern="1200">
          <a:solidFill>
            <a:srgbClr val="000000"/>
          </a:solidFill>
          <a:latin typeface="Arial" pitchFamily="-106" charset="0"/>
          <a:ea typeface="ＭＳ Ｐゴシック" pitchFamily="-106" charset="-128"/>
          <a:cs typeface="Verdana"/>
        </a:defRPr>
      </a:lvl3pPr>
      <a:lvl4pPr marL="1598613" indent="-284163" algn="l" defTabSz="912813" rtl="0" eaLnBrk="0" fontAlgn="base" hangingPunct="0">
        <a:spcBef>
          <a:spcPct val="0"/>
        </a:spcBef>
        <a:spcAft>
          <a:spcPct val="0"/>
        </a:spcAft>
        <a:buFont typeface="Arial" charset="0"/>
        <a:buChar char="–"/>
        <a:defRPr sz="1400" kern="1200">
          <a:solidFill>
            <a:srgbClr val="000000"/>
          </a:solidFill>
          <a:latin typeface="Arial" pitchFamily="-106" charset="0"/>
          <a:ea typeface="ＭＳ Ｐゴシック" pitchFamily="-106" charset="-128"/>
          <a:cs typeface="Verdana"/>
        </a:defRPr>
      </a:lvl4pPr>
      <a:lvl5pPr marL="2055813" indent="-284163" algn="l" defTabSz="912813" rtl="0" eaLnBrk="0" fontAlgn="base" hangingPunct="0">
        <a:spcBef>
          <a:spcPct val="0"/>
        </a:spcBef>
        <a:spcAft>
          <a:spcPct val="0"/>
        </a:spcAft>
        <a:buFont typeface="Arial" charset="0"/>
        <a:buChar char="»"/>
        <a:defRPr sz="1400" kern="1200">
          <a:solidFill>
            <a:srgbClr val="000000"/>
          </a:solidFill>
          <a:latin typeface="Arial" pitchFamily="-106" charset="0"/>
          <a:ea typeface="ＭＳ Ｐゴシック" pitchFamily="-106" charset="-128"/>
          <a:cs typeface="Verdana"/>
        </a:defRPr>
      </a:lvl5pPr>
      <a:lvl6pPr marL="2514314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2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0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8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5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7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fld id="{0B435525-45EE-9E43-9A58-5CC11AE439FC}" type="datetime1">
              <a:rPr lang="en-US"/>
              <a:pPr>
                <a:defRPr/>
              </a:pPr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7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7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fld id="{08755621-DC80-EA46-86D2-008447547A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9" r:id="rId1"/>
    <p:sldLayoutId id="2147484682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  <p:extLst/>
          </p:nvPr>
        </p:nvGraphicFramePr>
        <p:xfrm>
          <a:off x="2" y="0"/>
          <a:ext cx="175483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55"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" y="0"/>
                        <a:ext cx="175483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doc id"/>
          <p:cNvSpPr>
            <a:spLocks noChangeArrowheads="1"/>
          </p:cNvSpPr>
          <p:nvPr/>
        </p:nvSpPr>
        <p:spPr bwMode="auto">
          <a:xfrm>
            <a:off x="8933837" y="37255"/>
            <a:ext cx="726499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09562" fontAlgn="auto">
              <a:spcBef>
                <a:spcPts val="0"/>
              </a:spcBef>
              <a:spcAft>
                <a:spcPts val="0"/>
              </a:spcAft>
            </a:pPr>
            <a:endParaRPr lang="en-US" sz="816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5673" y="1990687"/>
            <a:ext cx="4755582" cy="251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/>
              <a:t>Text</a:t>
            </a:r>
            <a:endParaRPr lang="en-US" noProof="0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1660" y="234884"/>
            <a:ext cx="9526956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31622" y="27537"/>
            <a:ext cx="876843" cy="21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28" dirty="0">
                <a:solidFill>
                  <a:srgbClr val="808080"/>
                </a:solidFill>
                <a:latin typeface="Arial"/>
                <a:ea typeface="+mn-ea"/>
                <a:cs typeface="+mn-cs"/>
              </a:rPr>
              <a:t>TRACKER</a:t>
            </a: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31660" y="542633"/>
            <a:ext cx="9526956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32" dirty="0">
                <a:solidFill>
                  <a:srgbClr val="808080"/>
                </a:solidFill>
                <a:latin typeface="Arial"/>
                <a:ea typeface="+mn-ea"/>
                <a:cs typeface="+mn-cs"/>
              </a:rPr>
              <a:t>Unit of measure</a:t>
            </a:r>
          </a:p>
        </p:txBody>
      </p:sp>
      <p:grpSp>
        <p:nvGrpSpPr>
          <p:cNvPr id="12" name="McK Slide Elements" hidden="1"/>
          <p:cNvGrpSpPr>
            <a:grpSpLocks/>
          </p:cNvGrpSpPr>
          <p:nvPr/>
        </p:nvGrpSpPr>
        <p:grpSpPr bwMode="auto">
          <a:xfrm>
            <a:off x="131613" y="6198769"/>
            <a:ext cx="9449743" cy="526418"/>
            <a:chOff x="75" y="3827"/>
            <a:chExt cx="5385" cy="325"/>
          </a:xfrm>
        </p:grpSpPr>
        <p:sp>
          <p:nvSpPr>
            <p:cNvPr id="13" name="McK 4. Footnote"/>
            <p:cNvSpPr txBox="1">
              <a:spLocks noChangeArrowheads="1"/>
            </p:cNvSpPr>
            <p:nvPr/>
          </p:nvSpPr>
          <p:spPr bwMode="auto">
            <a:xfrm>
              <a:off x="75" y="3827"/>
              <a:ext cx="5385" cy="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20" dirty="0">
                  <a:solidFill>
                    <a:srgbClr val="000000"/>
                  </a:solidFill>
                  <a:latin typeface="Arial"/>
                  <a:ea typeface="+mn-ea"/>
                  <a:cs typeface="+mn-cs"/>
                </a:rPr>
                <a:t>1 Footnote</a:t>
              </a:r>
            </a:p>
          </p:txBody>
        </p:sp>
        <p:sp>
          <p:nvSpPr>
            <p:cNvPr id="14" name="McK 5. Source"/>
            <p:cNvSpPr>
              <a:spLocks noChangeArrowheads="1"/>
            </p:cNvSpPr>
            <p:nvPr/>
          </p:nvSpPr>
          <p:spPr bwMode="auto">
            <a:xfrm>
              <a:off x="75" y="4053"/>
              <a:ext cx="4323" cy="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619279" indent="-619279" defTabSz="909562" fontAlgn="auto">
                <a:spcBef>
                  <a:spcPts val="0"/>
                </a:spcBef>
                <a:spcAft>
                  <a:spcPts val="0"/>
                </a:spcAft>
                <a:tabLst>
                  <a:tab pos="622501" algn="l"/>
                </a:tabLst>
              </a:pPr>
              <a:r>
                <a:rPr lang="en-US" sz="1020" dirty="0">
                  <a:solidFill>
                    <a:srgbClr val="000000"/>
                  </a:solidFill>
                  <a:latin typeface="Arial"/>
                  <a:ea typeface="+mn-ea"/>
                  <a:cs typeface="+mn-cs"/>
                </a:rPr>
                <a:t>SOURCE: Source</a:t>
              </a:r>
            </a:p>
          </p:txBody>
        </p:sp>
      </p:grp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605679" y="1072271"/>
            <a:ext cx="4713466" cy="596066"/>
            <a:chOff x="915" y="662"/>
            <a:chExt cx="2686" cy="368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662"/>
              <a:ext cx="2686" cy="36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37" b="1" dirty="0">
                  <a:solidFill>
                    <a:srgbClr val="000000"/>
                  </a:solidFill>
                  <a:latin typeface="Arial"/>
                  <a:ea typeface="+mn-ea"/>
                  <a:cs typeface="+mn-cs"/>
                </a:rPr>
                <a:t>Title</a:t>
              </a: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37" dirty="0">
                  <a:solidFill>
                    <a:srgbClr val="808080"/>
                  </a:solidFill>
                  <a:latin typeface="Arial"/>
                  <a:ea typeface="+mn-ea"/>
                  <a:cs typeface="+mn-cs"/>
                </a:rPr>
                <a:t>Unit of measure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493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8" r:id="rId1"/>
    <p:sldLayoutId id="2147484699" r:id="rId2"/>
    <p:sldLayoutId id="2147484700" r:id="rId3"/>
    <p:sldLayoutId id="2147484701" r:id="rId4"/>
  </p:sldLayoutIdLst>
  <p:hf hdr="0" ftr="0" dt="0"/>
  <p:txStyles>
    <p:titleStyle>
      <a:lvl1pPr algn="l" defTabSz="909562" rtl="0" eaLnBrk="1" fontAlgn="base" hangingPunct="1">
        <a:spcBef>
          <a:spcPct val="0"/>
        </a:spcBef>
        <a:spcAft>
          <a:spcPct val="0"/>
        </a:spcAft>
        <a:tabLst>
          <a:tab pos="274159" algn="l"/>
        </a:tabLst>
        <a:defRPr sz="1939" b="1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90956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2pPr>
      <a:lvl3pPr algn="l" defTabSz="90956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3pPr>
      <a:lvl4pPr algn="l" defTabSz="90956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4pPr>
      <a:lvl5pPr algn="l" defTabSz="90956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5pPr>
      <a:lvl6pPr marL="464431" algn="l" defTabSz="90956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28914" algn="l" defTabSz="90956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3377" algn="l" defTabSz="90956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57831" algn="l" defTabSz="90956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marL="0" indent="0" algn="l" defTabSz="909562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32" baseline="0">
          <a:solidFill>
            <a:schemeClr val="tx1"/>
          </a:solidFill>
          <a:latin typeface="+mn-lt"/>
          <a:ea typeface="+mn-ea"/>
          <a:cs typeface="+mn-cs"/>
        </a:defRPr>
      </a:lvl1pPr>
      <a:lvl2pPr marL="196751" indent="-195140" algn="l" defTabSz="90956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32" baseline="0">
          <a:solidFill>
            <a:schemeClr val="tx1"/>
          </a:solidFill>
          <a:latin typeface="+mn-lt"/>
        </a:defRPr>
      </a:lvl2pPr>
      <a:lvl3pPr marL="464431" indent="-266097" algn="l" defTabSz="90956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32" baseline="0">
          <a:solidFill>
            <a:schemeClr val="tx1"/>
          </a:solidFill>
          <a:latin typeface="+mn-lt"/>
        </a:defRPr>
      </a:lvl3pPr>
      <a:lvl4pPr marL="624115" indent="-158050" algn="l" defTabSz="90956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32" baseline="0">
          <a:solidFill>
            <a:schemeClr val="tx1"/>
          </a:solidFill>
          <a:latin typeface="+mn-lt"/>
        </a:defRPr>
      </a:lvl4pPr>
      <a:lvl5pPr marL="761712" indent="-132241" algn="l" defTabSz="90956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5pPr>
      <a:lvl6pPr marL="761712" indent="-132241" algn="l" defTabSz="90956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6pPr>
      <a:lvl7pPr marL="761712" indent="-132241" algn="l" defTabSz="90956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7pPr>
      <a:lvl8pPr marL="761712" indent="-132241" algn="l" defTabSz="90956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8pPr>
      <a:lvl9pPr marL="761712" indent="-132241" algn="l" defTabSz="90956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28914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1pPr>
      <a:lvl2pPr marL="464431" algn="l" defTabSz="928914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2pPr>
      <a:lvl3pPr marL="928914" algn="l" defTabSz="928914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3pPr>
      <a:lvl4pPr marL="1393377" algn="l" defTabSz="928914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4pPr>
      <a:lvl5pPr marL="1857831" algn="l" defTabSz="928914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5pPr>
      <a:lvl6pPr marL="2322290" algn="l" defTabSz="928914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6pPr>
      <a:lvl7pPr marL="2786746" algn="l" defTabSz="928914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6" algn="l" defTabSz="928914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8pPr>
      <a:lvl9pPr marL="3715665" algn="l" defTabSz="928914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5"/>
            </p:custDataLst>
            <p:extLst/>
          </p:nvPr>
        </p:nvGraphicFramePr>
        <p:xfrm>
          <a:off x="2" y="0"/>
          <a:ext cx="175483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3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" y="0"/>
                        <a:ext cx="175483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doc id"/>
          <p:cNvSpPr>
            <a:spLocks noChangeArrowheads="1"/>
          </p:cNvSpPr>
          <p:nvPr/>
        </p:nvSpPr>
        <p:spPr bwMode="auto">
          <a:xfrm>
            <a:off x="8933837" y="37255"/>
            <a:ext cx="726499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09562" fontAlgn="auto">
              <a:spcBef>
                <a:spcPts val="0"/>
              </a:spcBef>
              <a:spcAft>
                <a:spcPts val="0"/>
              </a:spcAft>
            </a:pPr>
            <a:endParaRPr lang="en-US" sz="816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5673" y="1990687"/>
            <a:ext cx="4755582" cy="251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/>
              <a:t>Text</a:t>
            </a:r>
            <a:endParaRPr lang="en-US" noProof="0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1660" y="234884"/>
            <a:ext cx="9526956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31622" y="27537"/>
            <a:ext cx="876843" cy="21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28" dirty="0">
                <a:solidFill>
                  <a:srgbClr val="808080"/>
                </a:solidFill>
                <a:latin typeface="Arial"/>
                <a:ea typeface="+mn-ea"/>
                <a:cs typeface="+mn-cs"/>
              </a:rPr>
              <a:t>TRACKER</a:t>
            </a: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31660" y="542633"/>
            <a:ext cx="9526956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32" dirty="0">
                <a:solidFill>
                  <a:srgbClr val="808080"/>
                </a:solidFill>
                <a:latin typeface="Arial"/>
                <a:ea typeface="+mn-ea"/>
                <a:cs typeface="+mn-cs"/>
              </a:rPr>
              <a:t>Unit of measure</a:t>
            </a:r>
          </a:p>
        </p:txBody>
      </p:sp>
      <p:grpSp>
        <p:nvGrpSpPr>
          <p:cNvPr id="12" name="McK Slide Elements" hidden="1"/>
          <p:cNvGrpSpPr>
            <a:grpSpLocks/>
          </p:cNvGrpSpPr>
          <p:nvPr/>
        </p:nvGrpSpPr>
        <p:grpSpPr bwMode="auto">
          <a:xfrm>
            <a:off x="131613" y="6198769"/>
            <a:ext cx="9449743" cy="526418"/>
            <a:chOff x="75" y="3827"/>
            <a:chExt cx="5385" cy="325"/>
          </a:xfrm>
        </p:grpSpPr>
        <p:sp>
          <p:nvSpPr>
            <p:cNvPr id="13" name="McK 4. Footnote"/>
            <p:cNvSpPr txBox="1">
              <a:spLocks noChangeArrowheads="1"/>
            </p:cNvSpPr>
            <p:nvPr/>
          </p:nvSpPr>
          <p:spPr bwMode="auto">
            <a:xfrm>
              <a:off x="75" y="3827"/>
              <a:ext cx="5385" cy="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20" dirty="0">
                  <a:solidFill>
                    <a:srgbClr val="000000"/>
                  </a:solidFill>
                  <a:latin typeface="Arial"/>
                  <a:ea typeface="+mn-ea"/>
                  <a:cs typeface="+mn-cs"/>
                </a:rPr>
                <a:t>1 Footnote</a:t>
              </a:r>
            </a:p>
          </p:txBody>
        </p:sp>
        <p:sp>
          <p:nvSpPr>
            <p:cNvPr id="14" name="McK 5. Source"/>
            <p:cNvSpPr>
              <a:spLocks noChangeArrowheads="1"/>
            </p:cNvSpPr>
            <p:nvPr/>
          </p:nvSpPr>
          <p:spPr bwMode="auto">
            <a:xfrm>
              <a:off x="75" y="4053"/>
              <a:ext cx="4323" cy="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619279" indent="-619279" defTabSz="909562" fontAlgn="auto">
                <a:spcBef>
                  <a:spcPts val="0"/>
                </a:spcBef>
                <a:spcAft>
                  <a:spcPts val="0"/>
                </a:spcAft>
                <a:tabLst>
                  <a:tab pos="622501" algn="l"/>
                </a:tabLst>
              </a:pPr>
              <a:r>
                <a:rPr lang="en-US" sz="1020" dirty="0">
                  <a:solidFill>
                    <a:srgbClr val="000000"/>
                  </a:solidFill>
                  <a:latin typeface="Arial"/>
                  <a:ea typeface="+mn-ea"/>
                  <a:cs typeface="+mn-cs"/>
                </a:rPr>
                <a:t>SOURCE: Source</a:t>
              </a:r>
            </a:p>
          </p:txBody>
        </p:sp>
      </p:grp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605679" y="1072271"/>
            <a:ext cx="4713466" cy="596066"/>
            <a:chOff x="915" y="662"/>
            <a:chExt cx="2686" cy="368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662"/>
              <a:ext cx="2686" cy="36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37" b="1" dirty="0">
                  <a:solidFill>
                    <a:srgbClr val="000000"/>
                  </a:solidFill>
                  <a:latin typeface="Arial"/>
                  <a:ea typeface="+mn-ea"/>
                  <a:cs typeface="+mn-cs"/>
                </a:rPr>
                <a:t>Title</a:t>
              </a: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37" dirty="0">
                  <a:solidFill>
                    <a:srgbClr val="808080"/>
                  </a:solidFill>
                  <a:latin typeface="Arial"/>
                  <a:ea typeface="+mn-ea"/>
                  <a:cs typeface="+mn-cs"/>
                </a:rPr>
                <a:t>Unit of measure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176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7" r:id="rId1"/>
    <p:sldLayoutId id="2147484718" r:id="rId2"/>
  </p:sldLayoutIdLst>
  <p:hf hdr="0" ftr="0" dt="0"/>
  <p:txStyles>
    <p:titleStyle>
      <a:lvl1pPr algn="l" defTabSz="909562" rtl="0" eaLnBrk="1" fontAlgn="base" hangingPunct="1">
        <a:spcBef>
          <a:spcPct val="0"/>
        </a:spcBef>
        <a:spcAft>
          <a:spcPct val="0"/>
        </a:spcAft>
        <a:tabLst>
          <a:tab pos="274159" algn="l"/>
        </a:tabLst>
        <a:defRPr sz="1939" b="1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90956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2pPr>
      <a:lvl3pPr algn="l" defTabSz="90956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3pPr>
      <a:lvl4pPr algn="l" defTabSz="90956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4pPr>
      <a:lvl5pPr algn="l" defTabSz="90956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5pPr>
      <a:lvl6pPr marL="464431" algn="l" defTabSz="90956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28914" algn="l" defTabSz="90956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3377" algn="l" defTabSz="90956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57831" algn="l" defTabSz="90956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marL="0" indent="0" algn="l" defTabSz="909562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32" baseline="0">
          <a:solidFill>
            <a:schemeClr val="tx1"/>
          </a:solidFill>
          <a:latin typeface="+mn-lt"/>
          <a:ea typeface="+mn-ea"/>
          <a:cs typeface="+mn-cs"/>
        </a:defRPr>
      </a:lvl1pPr>
      <a:lvl2pPr marL="196751" indent="-195140" algn="l" defTabSz="90956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32" baseline="0">
          <a:solidFill>
            <a:schemeClr val="tx1"/>
          </a:solidFill>
          <a:latin typeface="+mn-lt"/>
        </a:defRPr>
      </a:lvl2pPr>
      <a:lvl3pPr marL="464431" indent="-266097" algn="l" defTabSz="90956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32" baseline="0">
          <a:solidFill>
            <a:schemeClr val="tx1"/>
          </a:solidFill>
          <a:latin typeface="+mn-lt"/>
        </a:defRPr>
      </a:lvl3pPr>
      <a:lvl4pPr marL="624115" indent="-158050" algn="l" defTabSz="90956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32" baseline="0">
          <a:solidFill>
            <a:schemeClr val="tx1"/>
          </a:solidFill>
          <a:latin typeface="+mn-lt"/>
        </a:defRPr>
      </a:lvl4pPr>
      <a:lvl5pPr marL="761712" indent="-132241" algn="l" defTabSz="90956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5pPr>
      <a:lvl6pPr marL="761712" indent="-132241" algn="l" defTabSz="90956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6pPr>
      <a:lvl7pPr marL="761712" indent="-132241" algn="l" defTabSz="90956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7pPr>
      <a:lvl8pPr marL="761712" indent="-132241" algn="l" defTabSz="90956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8pPr>
      <a:lvl9pPr marL="761712" indent="-132241" algn="l" defTabSz="90956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28914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1pPr>
      <a:lvl2pPr marL="464431" algn="l" defTabSz="928914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2pPr>
      <a:lvl3pPr marL="928914" algn="l" defTabSz="928914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3pPr>
      <a:lvl4pPr marL="1393377" algn="l" defTabSz="928914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4pPr>
      <a:lvl5pPr marL="1857831" algn="l" defTabSz="928914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5pPr>
      <a:lvl6pPr marL="2322290" algn="l" defTabSz="928914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6pPr>
      <a:lvl7pPr marL="2786746" algn="l" defTabSz="928914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6" algn="l" defTabSz="928914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8pPr>
      <a:lvl9pPr marL="3715665" algn="l" defTabSz="928914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6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D7D96C07-127F-45C0-9E5D-C1C79C65381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3/9/2018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69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6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FAB72B8-E05D-445C-B771-AD6AE4FC3C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2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6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D7D96C07-127F-45C0-9E5D-C1C79C65381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3/9/2018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67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6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FAB72B8-E05D-445C-B771-AD6AE4FC3C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2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6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D7D96C07-127F-45C0-9E5D-C1C79C65381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3/9/2018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6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6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FAB72B8-E05D-445C-B771-AD6AE4FC3C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2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D7D96C07-127F-45C0-9E5D-C1C79C65381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3/9/2018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7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FAB72B8-E05D-445C-B771-AD6AE4FC3C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2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5"/>
          <p:cNvSpPr>
            <a:spLocks noGrp="1"/>
          </p:cNvSpPr>
          <p:nvPr>
            <p:ph type="ctrTitle"/>
          </p:nvPr>
        </p:nvSpPr>
        <p:spPr>
          <a:xfrm>
            <a:off x="776294" y="260350"/>
            <a:ext cx="8353425" cy="4929188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AU" dirty="0">
                <a:latin typeface="Arial" charset="0"/>
                <a:ea typeface="ＭＳ Ｐゴシック" charset="0"/>
                <a:cs typeface="Arial" charset="0"/>
              </a:rPr>
              <a:t>State of the Nation: ASEAN</a:t>
            </a:r>
            <a:r>
              <a:rPr lang="en-AU" sz="3200" dirty="0">
                <a:latin typeface="Arial" charset="0"/>
                <a:ea typeface="ＭＳ Ｐゴシック" charset="0"/>
                <a:cs typeface="Arial" charset="0"/>
              </a:rPr>
              <a:t> </a:t>
            </a:r>
            <a:br>
              <a:rPr lang="en-AU" sz="3200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en-AU" sz="3200" dirty="0">
                <a:latin typeface="Arial" charset="0"/>
                <a:ea typeface="ＭＳ Ｐゴシック" charset="0"/>
                <a:cs typeface="Arial" charset="0"/>
              </a:rPr>
              <a:t>  </a:t>
            </a:r>
            <a:br>
              <a:rPr lang="en-AU" sz="3200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en-AU" sz="3200" b="1" dirty="0"/>
              <a:t>International education: providing quality experiences to gain a competitive edge</a:t>
            </a:r>
            <a:endParaRPr lang="en-US" sz="3200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5661045"/>
            <a:ext cx="9906000" cy="1196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AU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545288" y="5189130"/>
            <a:ext cx="2376264" cy="400110"/>
            <a:chOff x="7185248" y="5225226"/>
            <a:chExt cx="2448272" cy="400110"/>
          </a:xfrm>
        </p:grpSpPr>
        <p:sp>
          <p:nvSpPr>
            <p:cNvPr id="36870" name="Rectangle 4"/>
            <p:cNvSpPr>
              <a:spLocks noChangeArrowheads="1"/>
            </p:cNvSpPr>
            <p:nvPr/>
          </p:nvSpPr>
          <p:spPr bwMode="auto">
            <a:xfrm>
              <a:off x="7185248" y="5225226"/>
              <a:ext cx="244827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AU" sz="1000" i="1" dirty="0">
                  <a:solidFill>
                    <a:schemeClr val="bg1"/>
                  </a:solidFill>
                </a:rPr>
                <a:t>Join in the conversation</a:t>
              </a:r>
              <a:br>
                <a:rPr lang="en-AU" sz="1000" i="1" dirty="0">
                  <a:solidFill>
                    <a:schemeClr val="bg1"/>
                  </a:solidFill>
                </a:rPr>
              </a:br>
              <a:r>
                <a:rPr lang="en-AU" sz="1000" i="1" dirty="0">
                  <a:solidFill>
                    <a:schemeClr val="bg1"/>
                  </a:solidFill>
                </a:rPr>
                <a:t>     </a:t>
              </a:r>
              <a:r>
                <a:rPr lang="en-AU" sz="1000" b="1" i="1" dirty="0">
                  <a:solidFill>
                    <a:schemeClr val="bg1"/>
                  </a:solidFill>
                </a:rPr>
                <a:t>@</a:t>
              </a:r>
              <a:r>
                <a:rPr lang="en-AU" sz="1000" b="1" i="1" dirty="0" err="1">
                  <a:solidFill>
                    <a:schemeClr val="bg1"/>
                  </a:solidFill>
                </a:rPr>
                <a:t>asiacapable</a:t>
              </a:r>
              <a:r>
                <a:rPr lang="en-AU" sz="1000" b="1" i="1" dirty="0">
                  <a:solidFill>
                    <a:schemeClr val="bg1"/>
                  </a:solidFill>
                </a:rPr>
                <a:t>       #</a:t>
              </a:r>
              <a:r>
                <a:rPr lang="en-AU" sz="1000" b="1" i="1" dirty="0" err="1">
                  <a:solidFill>
                    <a:schemeClr val="bg1"/>
                  </a:solidFill>
                </a:rPr>
                <a:t>ASEANinAus</a:t>
              </a:r>
              <a:endParaRPr lang="en-AU" sz="1000" b="1" i="1" dirty="0">
                <a:solidFill>
                  <a:schemeClr val="bg1"/>
                </a:solidFill>
              </a:endParaRPr>
            </a:p>
          </p:txBody>
        </p:sp>
        <p:pic>
          <p:nvPicPr>
            <p:cNvPr id="36871" name="Picture 5" descr="Twitter_logo_blue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7256" y="5444221"/>
              <a:ext cx="177800" cy="144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-15549" y="5661045"/>
            <a:ext cx="9910409" cy="1205281"/>
            <a:chOff x="-15552" y="5661025"/>
            <a:chExt cx="9910409" cy="120528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552" y="5661248"/>
              <a:ext cx="2520000" cy="120505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8704" y="5661025"/>
              <a:ext cx="2160000" cy="11882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4857" y="5701641"/>
              <a:ext cx="3960000" cy="111574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585" y="5841360"/>
            <a:ext cx="858488" cy="82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ctrTitle"/>
          </p:nvPr>
        </p:nvSpPr>
        <p:spPr>
          <a:xfrm>
            <a:off x="776294" y="403398"/>
            <a:ext cx="8353425" cy="4249738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AU" dirty="0"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AU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en-AU" b="1" dirty="0"/>
              <a:t>George </a:t>
            </a:r>
            <a:r>
              <a:rPr lang="en-AU" b="1" dirty="0" err="1"/>
              <a:t>Marantika</a:t>
            </a:r>
            <a:r>
              <a:rPr lang="en-AU" dirty="0"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AU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en-AU" sz="2800" dirty="0"/>
              <a:t>Chairman, International Affairs and Relations</a:t>
            </a:r>
            <a:r>
              <a:rPr lang="en-AU" sz="2000" dirty="0"/>
              <a:t/>
            </a:r>
            <a:br>
              <a:rPr lang="en-AU" sz="2000" dirty="0"/>
            </a:br>
            <a:r>
              <a:rPr lang="en-AU" sz="2000" dirty="0"/>
              <a:t>Association of Private Higher Education Institutions in Indonesia </a:t>
            </a:r>
            <a:r>
              <a:rPr lang="en-AU" sz="2400" dirty="0"/>
              <a:t/>
            </a:r>
            <a:br>
              <a:rPr lang="en-AU" sz="2400" dirty="0"/>
            </a:br>
            <a:r>
              <a:rPr lang="en-AU" sz="2800" dirty="0"/>
              <a:t>President</a:t>
            </a:r>
            <a:br>
              <a:rPr lang="en-AU" sz="2800" dirty="0"/>
            </a:br>
            <a:r>
              <a:rPr lang="en-AU" sz="2000" dirty="0"/>
              <a:t>Indonesia Australia Business Council, Yogyakarta</a:t>
            </a:r>
            <a:r>
              <a:rPr lang="en-AU" sz="2000" b="1" dirty="0"/>
              <a:t/>
            </a:r>
            <a:br>
              <a:rPr lang="en-AU" sz="2000" b="1" dirty="0"/>
            </a:br>
            <a:r>
              <a:rPr lang="en-AU" sz="2000" b="1" dirty="0"/>
              <a:t/>
            </a:r>
            <a:br>
              <a:rPr lang="en-AU" sz="2000" b="1" dirty="0"/>
            </a:br>
            <a:endParaRPr lang="en-AU" sz="2000" b="1" dirty="0"/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0" y="5661045"/>
            <a:ext cx="9906000" cy="1196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AU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15552" y="5661248"/>
            <a:ext cx="9937104" cy="1205058"/>
            <a:chOff x="-15552" y="5661248"/>
            <a:chExt cx="9937104" cy="120505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552" y="5661248"/>
              <a:ext cx="2520000" cy="120505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0712" y="5661248"/>
              <a:ext cx="2160000" cy="118826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1552" y="5661248"/>
              <a:ext cx="3960000" cy="111574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7545288" y="5189130"/>
            <a:ext cx="2376264" cy="400110"/>
            <a:chOff x="7185248" y="5225226"/>
            <a:chExt cx="2448272" cy="400110"/>
          </a:xfrm>
        </p:grpSpPr>
        <p:sp>
          <p:nvSpPr>
            <p:cNvPr id="22" name="Rectangle 4"/>
            <p:cNvSpPr>
              <a:spLocks noChangeArrowheads="1"/>
            </p:cNvSpPr>
            <p:nvPr/>
          </p:nvSpPr>
          <p:spPr bwMode="auto">
            <a:xfrm>
              <a:off x="7185248" y="5225226"/>
              <a:ext cx="244827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AU" sz="1000" i="1" dirty="0">
                  <a:solidFill>
                    <a:schemeClr val="bg1"/>
                  </a:solidFill>
                </a:rPr>
                <a:t>Join in the conversation</a:t>
              </a:r>
              <a:br>
                <a:rPr lang="en-AU" sz="1000" i="1" dirty="0">
                  <a:solidFill>
                    <a:schemeClr val="bg1"/>
                  </a:solidFill>
                </a:rPr>
              </a:br>
              <a:r>
                <a:rPr lang="en-AU" sz="1000" i="1" dirty="0">
                  <a:solidFill>
                    <a:schemeClr val="bg1"/>
                  </a:solidFill>
                </a:rPr>
                <a:t>     </a:t>
              </a:r>
              <a:r>
                <a:rPr lang="en-AU" sz="1000" b="1" i="1" dirty="0">
                  <a:solidFill>
                    <a:schemeClr val="bg1"/>
                  </a:solidFill>
                </a:rPr>
                <a:t>@</a:t>
              </a:r>
              <a:r>
                <a:rPr lang="en-AU" sz="1000" b="1" i="1" dirty="0" err="1">
                  <a:solidFill>
                    <a:schemeClr val="bg1"/>
                  </a:solidFill>
                </a:rPr>
                <a:t>asiacapable</a:t>
              </a:r>
              <a:r>
                <a:rPr lang="en-AU" sz="1000" b="1" i="1" dirty="0">
                  <a:solidFill>
                    <a:schemeClr val="bg1"/>
                  </a:solidFill>
                </a:rPr>
                <a:t>       #</a:t>
              </a:r>
              <a:r>
                <a:rPr lang="en-AU" sz="1000" b="1" i="1" dirty="0" err="1">
                  <a:solidFill>
                    <a:schemeClr val="bg1"/>
                  </a:solidFill>
                </a:rPr>
                <a:t>ASEANinAus</a:t>
              </a:r>
              <a:endParaRPr lang="en-AU" sz="1000" b="1" i="1" dirty="0">
                <a:solidFill>
                  <a:schemeClr val="bg1"/>
                </a:solidFill>
              </a:endParaRPr>
            </a:p>
          </p:txBody>
        </p:sp>
        <p:pic>
          <p:nvPicPr>
            <p:cNvPr id="23" name="Picture 5" descr="Twitter_logo_blue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7256" y="5444221"/>
              <a:ext cx="177800" cy="144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A954438-D6A1-43C5-A90B-AB30EEE413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585" y="5841360"/>
            <a:ext cx="858488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85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5300" y="762000"/>
            <a:ext cx="8915400" cy="1447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Indonesia - Australia</a:t>
            </a:r>
            <a:br>
              <a:rPr lang="en-US" dirty="0" smtClean="0"/>
            </a:br>
            <a:r>
              <a:rPr lang="en-US" dirty="0" err="1" smtClean="0"/>
              <a:t>Asean’s</a:t>
            </a:r>
            <a:r>
              <a:rPr lang="en-US" dirty="0" smtClean="0"/>
              <a:t> new emerging knowledge base economy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1115" b="1115"/>
          <a:stretch>
            <a:fillRect/>
          </a:stretch>
        </p:blipFill>
        <p:spPr>
          <a:xfrm>
            <a:off x="1651000" y="2743221"/>
            <a:ext cx="6273800" cy="3382963"/>
          </a:xfrm>
        </p:spPr>
      </p:pic>
    </p:spTree>
    <p:extLst>
      <p:ext uri="{BB962C8B-B14F-4D97-AF65-F5344CB8AC3E}">
        <p14:creationId xmlns:p14="http://schemas.microsoft.com/office/powerpoint/2010/main" val="281102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0" y="228600"/>
            <a:ext cx="7594600" cy="7620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ECOSYSTEM OF INDONESIA – AUSTRALIA</a:t>
            </a:r>
            <a:br>
              <a:rPr lang="en-US" sz="2800" b="1" dirty="0" smtClean="0"/>
            </a:br>
            <a:r>
              <a:rPr lang="en-US" sz="2400" b="1" dirty="0" smtClean="0"/>
              <a:t>Invention -Digital Innovation – Knowledge Economy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2476500" y="2895600"/>
            <a:ext cx="1485900" cy="1981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white"/>
                </a:solidFill>
              </a:rPr>
              <a:t>Indonesian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white"/>
                </a:solidFill>
              </a:rPr>
              <a:t>University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white"/>
                </a:solidFill>
              </a:rPr>
              <a:t>/ HEI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43600" y="2895600"/>
            <a:ext cx="1403350" cy="1981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white"/>
                </a:solidFill>
              </a:rPr>
              <a:t>Australia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white"/>
                </a:solidFill>
              </a:rPr>
              <a:t>University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white"/>
                </a:solidFill>
              </a:rPr>
              <a:t> / HEI</a:t>
            </a:r>
            <a:endParaRPr lang="en-US" sz="2000" dirty="0">
              <a:solidFill>
                <a:prstClr val="white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044950" y="3886200"/>
            <a:ext cx="1816100" cy="1588"/>
          </a:xfrm>
          <a:prstGeom prst="straightConnector1">
            <a:avLst/>
          </a:prstGeom>
          <a:ln w="508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 flipV="1">
            <a:off x="1898650" y="1905000"/>
            <a:ext cx="1816100" cy="76200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981200" y="5257800"/>
            <a:ext cx="1898650" cy="60960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>
            <a:off x="6108700" y="1905000"/>
            <a:ext cx="1733550" cy="76200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273800" y="5257800"/>
            <a:ext cx="1568450" cy="60960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3879850" y="1219200"/>
            <a:ext cx="2063750" cy="1219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</a:rPr>
              <a:t>Indonesian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</a:rPr>
              <a:t>Business &amp;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</a:rPr>
              <a:t>Industry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962400" y="5257800"/>
            <a:ext cx="2063750" cy="1219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</a:rPr>
              <a:t>Australian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</a:rPr>
              <a:t>Business &amp;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</a:rPr>
              <a:t>Industry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82550" y="2362200"/>
            <a:ext cx="1898650" cy="3505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</a:rPr>
              <a:t>Indonesian Market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b="1" dirty="0" smtClean="0">
              <a:solidFill>
                <a:prstClr val="black"/>
              </a:solidFill>
            </a:endParaRP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</a:rPr>
              <a:t>ASEAN Market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prstClr val="black"/>
              </a:solidFill>
            </a:endParaRP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</a:rPr>
              <a:t>Third market Export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7842250" y="2209800"/>
            <a:ext cx="1733550" cy="3657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</a:rPr>
              <a:t>IP/Patents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prstClr val="black"/>
              </a:solidFill>
            </a:endParaRP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</a:rPr>
              <a:t>Seed Capital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</a:rPr>
              <a:t>Angel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</a:rPr>
              <a:t>Investors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prstClr val="black"/>
              </a:solidFill>
            </a:endParaRP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</a:rPr>
              <a:t> Australia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</a:rPr>
              <a:t>Market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210050" y="2895600"/>
            <a:ext cx="1568450" cy="7620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white"/>
                </a:solidFill>
              </a:rPr>
              <a:t>Research &amp;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white"/>
                </a:solidFill>
              </a:rPr>
              <a:t>Innovation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210050" y="4114800"/>
            <a:ext cx="1568450" cy="4572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white"/>
                </a:solidFill>
              </a:rPr>
              <a:t>Incubation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41" name="Left Arrow 40"/>
          <p:cNvSpPr/>
          <p:nvPr/>
        </p:nvSpPr>
        <p:spPr>
          <a:xfrm>
            <a:off x="2063750" y="3429000"/>
            <a:ext cx="330200" cy="1066800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Left Arrow 41"/>
          <p:cNvSpPr/>
          <p:nvPr/>
        </p:nvSpPr>
        <p:spPr>
          <a:xfrm rot="10800000">
            <a:off x="7429500" y="3429000"/>
            <a:ext cx="330200" cy="1066800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Era of Disruption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5032" b="5032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sz="2800" dirty="0" smtClean="0"/>
              <a:t>-   Digital Economy</a:t>
            </a:r>
          </a:p>
          <a:p>
            <a:r>
              <a:rPr lang="en-US" sz="2800" dirty="0" smtClean="0"/>
              <a:t>-   Industrial   </a:t>
            </a:r>
          </a:p>
          <a:p>
            <a:r>
              <a:rPr lang="en-US" sz="2800" dirty="0" smtClean="0"/>
              <a:t>    Revolution 4.0</a:t>
            </a:r>
          </a:p>
          <a:p>
            <a:pPr marL="457200" indent="-457200">
              <a:buFontTx/>
              <a:buChar char="-"/>
            </a:pPr>
            <a:r>
              <a:rPr lang="en-US" sz="2800" dirty="0" smtClean="0"/>
              <a:t>Linkage between Higher Education and Industry</a:t>
            </a:r>
          </a:p>
          <a:p>
            <a:pPr marL="457200" indent="-457200">
              <a:buFontTx/>
              <a:buChar char="-"/>
            </a:pPr>
            <a:r>
              <a:rPr lang="en-US" sz="2800" dirty="0" smtClean="0"/>
              <a:t>Innovation</a:t>
            </a:r>
          </a:p>
          <a:p>
            <a:pPr marL="457200" indent="-457200">
              <a:buFontTx/>
              <a:buChar char="-"/>
            </a:pPr>
            <a:r>
              <a:rPr lang="en-US" sz="2800" dirty="0" smtClean="0"/>
              <a:t>Incubation</a:t>
            </a:r>
          </a:p>
          <a:p>
            <a:r>
              <a:rPr lang="en-US" sz="2800" dirty="0" smtClean="0"/>
              <a:t>-    Start-Up</a:t>
            </a:r>
          </a:p>
          <a:p>
            <a:r>
              <a:rPr lang="en-US" sz="2800" dirty="0" smtClean="0"/>
              <a:t>-    Unicorn </a:t>
            </a:r>
          </a:p>
        </p:txBody>
      </p:sp>
    </p:spTree>
    <p:extLst>
      <p:ext uri="{BB962C8B-B14F-4D97-AF65-F5344CB8AC3E}">
        <p14:creationId xmlns:p14="http://schemas.microsoft.com/office/powerpoint/2010/main" val="37815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Priority Industry knowledge attractive to Higher Education</a:t>
            </a:r>
            <a:endParaRPr lang="en-US" dirty="0"/>
          </a:p>
        </p:txBody>
      </p:sp>
      <p:pic>
        <p:nvPicPr>
          <p:cNvPr id="4" name="Content Placeholder 3" descr="Screenshot_20180309-013004 (1)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6" b="17796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sz="2400" dirty="0" smtClean="0"/>
              <a:t>-  Artificial Intelligence</a:t>
            </a:r>
          </a:p>
          <a:p>
            <a:pPr marL="342900" indent="-342900">
              <a:buFontTx/>
              <a:buChar char="-"/>
            </a:pPr>
            <a:r>
              <a:rPr lang="en-US" sz="2400" dirty="0" smtClean="0"/>
              <a:t>Big Data – Machine Learning</a:t>
            </a:r>
          </a:p>
          <a:p>
            <a:pPr marL="342900" indent="-342900">
              <a:buFontTx/>
              <a:buChar char="-"/>
            </a:pPr>
            <a:r>
              <a:rPr lang="en-US" sz="2400" dirty="0" smtClean="0"/>
              <a:t>Cyber Security Digital Forensics</a:t>
            </a:r>
          </a:p>
          <a:p>
            <a:pPr marL="342900" indent="-342900">
              <a:buFontTx/>
              <a:buChar char="-"/>
            </a:pPr>
            <a:r>
              <a:rPr lang="en-US" sz="2400" dirty="0" smtClean="0"/>
              <a:t>Block Chain</a:t>
            </a:r>
          </a:p>
          <a:p>
            <a:pPr marL="342900" indent="-342900">
              <a:buFontTx/>
              <a:buChar char="-"/>
            </a:pPr>
            <a:r>
              <a:rPr lang="en-US" sz="2400" dirty="0" smtClean="0"/>
              <a:t>Telemedicine and Digital Health 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pPr marL="342900" indent="-342900">
              <a:buFontTx/>
              <a:buChar char="-"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3766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ctrTitle"/>
          </p:nvPr>
        </p:nvSpPr>
        <p:spPr>
          <a:xfrm>
            <a:off x="776294" y="692150"/>
            <a:ext cx="8353425" cy="4249738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AU" dirty="0"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AU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en-AU" b="1" dirty="0"/>
              <a:t>Mukund </a:t>
            </a:r>
            <a:r>
              <a:rPr lang="en-AU" b="1" dirty="0" err="1"/>
              <a:t>Narayanamurti</a:t>
            </a:r>
            <a:r>
              <a:rPr lang="en-AU" dirty="0"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AU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en-AU" sz="3200" dirty="0">
                <a:latin typeface="Arial" charset="0"/>
                <a:ea typeface="ＭＳ Ｐゴシック" charset="0"/>
                <a:cs typeface="Arial" charset="0"/>
              </a:rPr>
              <a:t>CEO</a:t>
            </a:r>
            <a:br>
              <a:rPr lang="en-AU" sz="3200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en-AU" sz="3200" dirty="0">
                <a:latin typeface="Arial" charset="0"/>
                <a:ea typeface="ＭＳ Ｐゴシック" charset="0"/>
                <a:cs typeface="Arial" charset="0"/>
              </a:rPr>
              <a:t>Asialink Business</a:t>
            </a:r>
            <a:r>
              <a:rPr lang="en-AU" dirty="0"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AU" dirty="0">
                <a:latin typeface="Arial" charset="0"/>
                <a:ea typeface="ＭＳ Ｐゴシック" charset="0"/>
                <a:cs typeface="Arial" charset="0"/>
              </a:rPr>
            </a:br>
            <a:endParaRPr lang="en-AU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0" y="5661045"/>
            <a:ext cx="9906000" cy="1196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AU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15552" y="5661045"/>
            <a:ext cx="9937104" cy="1205281"/>
            <a:chOff x="-15552" y="5661025"/>
            <a:chExt cx="9937104" cy="120528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552" y="5661248"/>
              <a:ext cx="2520000" cy="120505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0712" y="5661025"/>
              <a:ext cx="2160000" cy="118826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1552" y="5661248"/>
              <a:ext cx="3960000" cy="111574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7545288" y="5189130"/>
            <a:ext cx="2376264" cy="400110"/>
            <a:chOff x="7185248" y="5225226"/>
            <a:chExt cx="2448272" cy="400110"/>
          </a:xfrm>
        </p:grpSpPr>
        <p:sp>
          <p:nvSpPr>
            <p:cNvPr id="22" name="Rectangle 4"/>
            <p:cNvSpPr>
              <a:spLocks noChangeArrowheads="1"/>
            </p:cNvSpPr>
            <p:nvPr/>
          </p:nvSpPr>
          <p:spPr bwMode="auto">
            <a:xfrm>
              <a:off x="7185248" y="5225226"/>
              <a:ext cx="244827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AU" sz="1000" i="1" dirty="0">
                  <a:solidFill>
                    <a:schemeClr val="bg1"/>
                  </a:solidFill>
                </a:rPr>
                <a:t>Join in the conversation</a:t>
              </a:r>
              <a:br>
                <a:rPr lang="en-AU" sz="1000" i="1" dirty="0">
                  <a:solidFill>
                    <a:schemeClr val="bg1"/>
                  </a:solidFill>
                </a:rPr>
              </a:br>
              <a:r>
                <a:rPr lang="en-AU" sz="1000" i="1" dirty="0">
                  <a:solidFill>
                    <a:schemeClr val="bg1"/>
                  </a:solidFill>
                </a:rPr>
                <a:t>     </a:t>
              </a:r>
              <a:r>
                <a:rPr lang="en-AU" sz="1000" b="1" i="1" dirty="0">
                  <a:solidFill>
                    <a:schemeClr val="bg1"/>
                  </a:solidFill>
                </a:rPr>
                <a:t>@</a:t>
              </a:r>
              <a:r>
                <a:rPr lang="en-AU" sz="1000" b="1" i="1" dirty="0" err="1">
                  <a:solidFill>
                    <a:schemeClr val="bg1"/>
                  </a:solidFill>
                </a:rPr>
                <a:t>asiacapable</a:t>
              </a:r>
              <a:r>
                <a:rPr lang="en-AU" sz="1000" b="1" i="1" dirty="0">
                  <a:solidFill>
                    <a:schemeClr val="bg1"/>
                  </a:solidFill>
                </a:rPr>
                <a:t>       #</a:t>
              </a:r>
              <a:r>
                <a:rPr lang="en-AU" sz="1000" b="1" i="1" dirty="0" err="1">
                  <a:solidFill>
                    <a:schemeClr val="bg1"/>
                  </a:solidFill>
                </a:rPr>
                <a:t>ASEANinAus</a:t>
              </a:r>
              <a:endParaRPr lang="en-AU" sz="1000" b="1" i="1" dirty="0">
                <a:solidFill>
                  <a:schemeClr val="bg1"/>
                </a:solidFill>
              </a:endParaRPr>
            </a:p>
          </p:txBody>
        </p:sp>
        <p:pic>
          <p:nvPicPr>
            <p:cNvPr id="23" name="Picture 5" descr="Twitter_logo_blue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7256" y="5444221"/>
              <a:ext cx="177800" cy="144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FFF77AE-112D-4742-930F-4DB70E10C9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585" y="5841360"/>
            <a:ext cx="858488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61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ctrTitle"/>
          </p:nvPr>
        </p:nvSpPr>
        <p:spPr>
          <a:xfrm>
            <a:off x="776294" y="692150"/>
            <a:ext cx="8353425" cy="4249738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AU" dirty="0"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AU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en-AU" b="1" dirty="0"/>
              <a:t>Rob </a:t>
            </a:r>
            <a:r>
              <a:rPr lang="en-AU" b="1" dirty="0" err="1"/>
              <a:t>Delane</a:t>
            </a:r>
            <a:r>
              <a:rPr lang="en-AU" dirty="0"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AU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en-AU" sz="2800" dirty="0"/>
              <a:t>Deputy Director General </a:t>
            </a:r>
            <a:br>
              <a:rPr lang="en-AU" sz="2800" dirty="0"/>
            </a:br>
            <a:r>
              <a:rPr lang="en-AU" sz="2800" dirty="0"/>
              <a:t>(International Education, Trade and Investment) </a:t>
            </a:r>
            <a:br>
              <a:rPr lang="en-AU" sz="2800" dirty="0"/>
            </a:br>
            <a:r>
              <a:rPr lang="en-AU" sz="2800" dirty="0"/>
              <a:t>Department of Jobs, Tourism, Science </a:t>
            </a:r>
            <a:br>
              <a:rPr lang="en-AU" sz="2800" dirty="0"/>
            </a:br>
            <a:r>
              <a:rPr lang="en-AU" sz="2800" dirty="0"/>
              <a:t>and Innovation</a:t>
            </a:r>
            <a:br>
              <a:rPr lang="en-AU" sz="2800" dirty="0"/>
            </a:br>
            <a:r>
              <a:rPr lang="en-AU" sz="2800" dirty="0"/>
              <a:t>Government of Western Australia </a:t>
            </a:r>
            <a:r>
              <a:rPr lang="en-AU" dirty="0"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AU" dirty="0">
                <a:latin typeface="Arial" charset="0"/>
                <a:ea typeface="ＭＳ Ｐゴシック" charset="0"/>
                <a:cs typeface="Arial" charset="0"/>
              </a:rPr>
            </a:br>
            <a:endParaRPr lang="en-AU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0" y="5661045"/>
            <a:ext cx="9906000" cy="1196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AU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15552" y="5661248"/>
            <a:ext cx="9937104" cy="1205058"/>
            <a:chOff x="-15552" y="5661248"/>
            <a:chExt cx="9937104" cy="120505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552" y="5661248"/>
              <a:ext cx="2520000" cy="120505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0712" y="5661248"/>
              <a:ext cx="2160000" cy="118826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1552" y="5661248"/>
              <a:ext cx="3960000" cy="111574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7545288" y="5189130"/>
            <a:ext cx="2376264" cy="400110"/>
            <a:chOff x="7185248" y="5225226"/>
            <a:chExt cx="2448272" cy="400110"/>
          </a:xfrm>
        </p:grpSpPr>
        <p:sp>
          <p:nvSpPr>
            <p:cNvPr id="22" name="Rectangle 4"/>
            <p:cNvSpPr>
              <a:spLocks noChangeArrowheads="1"/>
            </p:cNvSpPr>
            <p:nvPr/>
          </p:nvSpPr>
          <p:spPr bwMode="auto">
            <a:xfrm>
              <a:off x="7185248" y="5225226"/>
              <a:ext cx="244827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AU" sz="1000" i="1" dirty="0">
                  <a:solidFill>
                    <a:schemeClr val="bg1"/>
                  </a:solidFill>
                </a:rPr>
                <a:t>Join in the conversation</a:t>
              </a:r>
              <a:br>
                <a:rPr lang="en-AU" sz="1000" i="1" dirty="0">
                  <a:solidFill>
                    <a:schemeClr val="bg1"/>
                  </a:solidFill>
                </a:rPr>
              </a:br>
              <a:r>
                <a:rPr lang="en-AU" sz="1000" i="1" dirty="0">
                  <a:solidFill>
                    <a:schemeClr val="bg1"/>
                  </a:solidFill>
                </a:rPr>
                <a:t>     </a:t>
              </a:r>
              <a:r>
                <a:rPr lang="en-AU" sz="1000" b="1" i="1" dirty="0">
                  <a:solidFill>
                    <a:schemeClr val="bg1"/>
                  </a:solidFill>
                </a:rPr>
                <a:t>@</a:t>
              </a:r>
              <a:r>
                <a:rPr lang="en-AU" sz="1000" b="1" i="1" dirty="0" err="1">
                  <a:solidFill>
                    <a:schemeClr val="bg1"/>
                  </a:solidFill>
                </a:rPr>
                <a:t>asiacapable</a:t>
              </a:r>
              <a:r>
                <a:rPr lang="en-AU" sz="1000" b="1" i="1" dirty="0">
                  <a:solidFill>
                    <a:schemeClr val="bg1"/>
                  </a:solidFill>
                </a:rPr>
                <a:t>       #</a:t>
              </a:r>
              <a:r>
                <a:rPr lang="en-AU" sz="1000" b="1" i="1" dirty="0" err="1">
                  <a:solidFill>
                    <a:schemeClr val="bg1"/>
                  </a:solidFill>
                </a:rPr>
                <a:t>ASEANinAus</a:t>
              </a:r>
              <a:endParaRPr lang="en-AU" sz="1000" b="1" i="1" dirty="0">
                <a:solidFill>
                  <a:schemeClr val="bg1"/>
                </a:solidFill>
              </a:endParaRPr>
            </a:p>
          </p:txBody>
        </p:sp>
        <p:pic>
          <p:nvPicPr>
            <p:cNvPr id="23" name="Picture 5" descr="Twitter_logo_blue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7256" y="5444221"/>
              <a:ext cx="177800" cy="144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9E97C4B-9849-4070-9750-DE5EB65654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585" y="5841360"/>
            <a:ext cx="858488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454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0" y="5661045"/>
            <a:ext cx="9906000" cy="1196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AU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15552" y="5661248"/>
            <a:ext cx="9937104" cy="1205058"/>
            <a:chOff x="-15552" y="5661248"/>
            <a:chExt cx="9937104" cy="120505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552" y="5661248"/>
              <a:ext cx="2520000" cy="120505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0712" y="5661248"/>
              <a:ext cx="2160000" cy="118826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1552" y="5661248"/>
              <a:ext cx="3960000" cy="111574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7545288" y="5189130"/>
            <a:ext cx="2376264" cy="400110"/>
            <a:chOff x="7185248" y="5225226"/>
            <a:chExt cx="2448272" cy="400110"/>
          </a:xfrm>
        </p:grpSpPr>
        <p:sp>
          <p:nvSpPr>
            <p:cNvPr id="22" name="Rectangle 4"/>
            <p:cNvSpPr>
              <a:spLocks noChangeArrowheads="1"/>
            </p:cNvSpPr>
            <p:nvPr/>
          </p:nvSpPr>
          <p:spPr bwMode="auto">
            <a:xfrm>
              <a:off x="7185248" y="5225226"/>
              <a:ext cx="244827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AU" sz="1000" i="1" dirty="0">
                  <a:solidFill>
                    <a:schemeClr val="bg1"/>
                  </a:solidFill>
                </a:rPr>
                <a:t>Join in the conversation</a:t>
              </a:r>
              <a:br>
                <a:rPr lang="en-AU" sz="1000" i="1" dirty="0">
                  <a:solidFill>
                    <a:schemeClr val="bg1"/>
                  </a:solidFill>
                </a:rPr>
              </a:br>
              <a:r>
                <a:rPr lang="en-AU" sz="1000" i="1" dirty="0">
                  <a:solidFill>
                    <a:schemeClr val="bg1"/>
                  </a:solidFill>
                </a:rPr>
                <a:t>     </a:t>
              </a:r>
              <a:r>
                <a:rPr lang="en-AU" sz="1000" b="1" i="1" dirty="0">
                  <a:solidFill>
                    <a:schemeClr val="bg1"/>
                  </a:solidFill>
                </a:rPr>
                <a:t>@</a:t>
              </a:r>
              <a:r>
                <a:rPr lang="en-AU" sz="1000" b="1" i="1" dirty="0" err="1">
                  <a:solidFill>
                    <a:schemeClr val="bg1"/>
                  </a:solidFill>
                </a:rPr>
                <a:t>asiacapable</a:t>
              </a:r>
              <a:r>
                <a:rPr lang="en-AU" sz="1000" b="1" i="1" dirty="0">
                  <a:solidFill>
                    <a:schemeClr val="bg1"/>
                  </a:solidFill>
                </a:rPr>
                <a:t>       #</a:t>
              </a:r>
              <a:r>
                <a:rPr lang="en-AU" sz="1000" b="1" i="1" dirty="0" err="1">
                  <a:solidFill>
                    <a:schemeClr val="bg1"/>
                  </a:solidFill>
                </a:rPr>
                <a:t>ASEANinAus</a:t>
              </a:r>
              <a:endParaRPr lang="en-AU" sz="1000" b="1" i="1" dirty="0">
                <a:solidFill>
                  <a:schemeClr val="bg1"/>
                </a:solidFill>
              </a:endParaRPr>
            </a:p>
          </p:txBody>
        </p:sp>
        <p:pic>
          <p:nvPicPr>
            <p:cNvPr id="23" name="Picture 5" descr="Twitter_logo_blue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7256" y="5444221"/>
              <a:ext cx="177800" cy="144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itle 1"/>
          <p:cNvSpPr txBox="1">
            <a:spLocks/>
          </p:cNvSpPr>
          <p:nvPr/>
        </p:nvSpPr>
        <p:spPr bwMode="auto">
          <a:xfrm>
            <a:off x="560513" y="620688"/>
            <a:ext cx="8928992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0" i="0" kern="1200" cap="none">
                <a:solidFill>
                  <a:schemeClr val="bg1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  <a:cs typeface="ＭＳ Ｐゴシック" pitchFamily="-106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  <a:cs typeface="ＭＳ Ｐゴシック" pitchFamily="-106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  <a:cs typeface="ＭＳ Ｐゴシック" pitchFamily="-106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  <a:cs typeface="ＭＳ Ｐゴシック" pitchFamily="-106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1600" dirty="0">
                <a:latin typeface="Arial" charset="0"/>
                <a:ea typeface="ＭＳ Ｐゴシック" charset="0"/>
                <a:cs typeface="Arial" charset="0"/>
              </a:rPr>
              <a:t>Audience Q&amp;A with panel</a:t>
            </a:r>
            <a:r>
              <a:rPr lang="en-AU" sz="1600" dirty="0"/>
              <a:t/>
            </a:r>
            <a:br>
              <a:rPr lang="en-AU" sz="1600" dirty="0"/>
            </a:br>
            <a:r>
              <a:rPr lang="en-AU" sz="1600" b="1" dirty="0"/>
              <a:t>Rod Jones</a:t>
            </a:r>
            <a:r>
              <a:rPr lang="en-AU" sz="1600" dirty="0"/>
              <a:t>                    Chair, Study Perth </a:t>
            </a:r>
          </a:p>
          <a:p>
            <a:pPr>
              <a:lnSpc>
                <a:spcPct val="150000"/>
              </a:lnSpc>
            </a:pPr>
            <a:r>
              <a:rPr lang="en-AU" sz="1600" b="1" dirty="0" err="1"/>
              <a:t>Robynne</a:t>
            </a:r>
            <a:r>
              <a:rPr lang="en-AU" sz="1600" b="1" dirty="0"/>
              <a:t> Walsh</a:t>
            </a:r>
            <a:r>
              <a:rPr lang="en-AU" sz="1600" dirty="0"/>
              <a:t>            Principal, Phoenix Academy</a:t>
            </a:r>
            <a:br>
              <a:rPr lang="en-AU" sz="1600" dirty="0"/>
            </a:br>
            <a:r>
              <a:rPr lang="en-AU" sz="1600" b="1" dirty="0"/>
              <a:t>George </a:t>
            </a:r>
            <a:r>
              <a:rPr lang="en-AU" sz="1600" b="1" dirty="0" err="1"/>
              <a:t>Marantika</a:t>
            </a:r>
            <a:r>
              <a:rPr lang="en-AU" sz="1600" dirty="0"/>
              <a:t>        Chairman, International Affairs and Relations, Association of </a:t>
            </a:r>
          </a:p>
          <a:p>
            <a:pPr>
              <a:lnSpc>
                <a:spcPct val="150000"/>
              </a:lnSpc>
            </a:pPr>
            <a:r>
              <a:rPr lang="en-AU" sz="1600" dirty="0"/>
              <a:t>                                      Private Higher Education Institutions in Indonesia</a:t>
            </a:r>
          </a:p>
          <a:p>
            <a:pPr>
              <a:lnSpc>
                <a:spcPct val="150000"/>
              </a:lnSpc>
            </a:pPr>
            <a:r>
              <a:rPr lang="en-AU" sz="1600" dirty="0"/>
              <a:t>                                      President, Indonesia Australia Business Council, Yogyakarta</a:t>
            </a:r>
          </a:p>
          <a:p>
            <a:pPr>
              <a:lnSpc>
                <a:spcPct val="150000"/>
              </a:lnSpc>
            </a:pPr>
            <a:r>
              <a:rPr lang="en-AU" sz="1600" b="1" dirty="0"/>
              <a:t>Rob </a:t>
            </a:r>
            <a:r>
              <a:rPr lang="en-AU" sz="1600" b="1" dirty="0" err="1"/>
              <a:t>Delane</a:t>
            </a:r>
            <a:r>
              <a:rPr lang="en-AU" sz="1600" b="1" dirty="0"/>
              <a:t>                  </a:t>
            </a:r>
            <a:r>
              <a:rPr lang="en-AU" sz="1600" dirty="0"/>
              <a:t>Deputy Director General (International Education, Trade and Investment), </a:t>
            </a:r>
          </a:p>
          <a:p>
            <a:pPr>
              <a:lnSpc>
                <a:spcPct val="150000"/>
              </a:lnSpc>
            </a:pPr>
            <a:r>
              <a:rPr lang="en-AU" sz="1600" dirty="0"/>
              <a:t>                                      Department of Jobs, Tourism, Science and Innovation, Government of      </a:t>
            </a:r>
          </a:p>
          <a:p>
            <a:pPr>
              <a:lnSpc>
                <a:spcPct val="150000"/>
              </a:lnSpc>
            </a:pPr>
            <a:r>
              <a:rPr lang="en-AU" sz="1600" dirty="0"/>
              <a:t>                                     Western Australia</a:t>
            </a:r>
            <a:r>
              <a:rPr lang="en-AU" sz="1800" dirty="0"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AU" sz="1800" dirty="0">
                <a:latin typeface="Arial" charset="0"/>
                <a:ea typeface="ＭＳ Ｐゴシック" charset="0"/>
                <a:cs typeface="Arial" charset="0"/>
              </a:rPr>
            </a:br>
            <a:endParaRPr lang="en-AU" sz="1800" dirty="0">
              <a:latin typeface="Arial" charset="0"/>
              <a:ea typeface="ＭＳ Ｐゴシック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en-AU" sz="1600" dirty="0">
                <a:latin typeface="Arial" charset="0"/>
                <a:ea typeface="ＭＳ Ｐゴシック" charset="0"/>
                <a:cs typeface="Arial" charset="0"/>
              </a:rPr>
              <a:t>Facilitated by </a:t>
            </a:r>
            <a:r>
              <a:rPr lang="en-AU" sz="1800" dirty="0"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AU" sz="1800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en-AU" sz="1600" b="1" dirty="0"/>
              <a:t>Mukund </a:t>
            </a:r>
            <a:r>
              <a:rPr lang="en-AU" sz="1600" b="1" dirty="0" err="1"/>
              <a:t>Narayanamurti</a:t>
            </a:r>
            <a:r>
              <a:rPr lang="en-AU" sz="1600" b="1" dirty="0"/>
              <a:t>    </a:t>
            </a:r>
            <a:r>
              <a:rPr lang="en-AU" sz="1600" dirty="0">
                <a:latin typeface="Arial" charset="0"/>
                <a:ea typeface="ＭＳ Ｐゴシック" charset="0"/>
                <a:cs typeface="Arial" charset="0"/>
              </a:rPr>
              <a:t>CEO, Asialink Business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8D8A613-7691-48EC-8243-B811608C3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585" y="5841360"/>
            <a:ext cx="858488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18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ctrTitle"/>
          </p:nvPr>
        </p:nvSpPr>
        <p:spPr>
          <a:xfrm>
            <a:off x="776294" y="692150"/>
            <a:ext cx="8353425" cy="4249738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AU" dirty="0"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AU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en-AU" b="1" dirty="0"/>
              <a:t>Mukund </a:t>
            </a:r>
            <a:r>
              <a:rPr lang="en-AU" b="1" dirty="0" err="1"/>
              <a:t>Narayanamurti</a:t>
            </a:r>
            <a:r>
              <a:rPr lang="en-AU" dirty="0"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AU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en-AU" sz="3200" dirty="0">
                <a:latin typeface="Arial" charset="0"/>
                <a:ea typeface="ＭＳ Ｐゴシック" charset="0"/>
                <a:cs typeface="Arial" charset="0"/>
              </a:rPr>
              <a:t>CEO</a:t>
            </a:r>
            <a:br>
              <a:rPr lang="en-AU" sz="3200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en-AU" sz="3200" dirty="0">
                <a:latin typeface="Arial" charset="0"/>
                <a:ea typeface="ＭＳ Ｐゴシック" charset="0"/>
                <a:cs typeface="Arial" charset="0"/>
              </a:rPr>
              <a:t>Asialink Business</a:t>
            </a:r>
            <a:r>
              <a:rPr lang="en-AU" dirty="0"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AU" dirty="0">
                <a:latin typeface="Arial" charset="0"/>
                <a:ea typeface="ＭＳ Ｐゴシック" charset="0"/>
                <a:cs typeface="Arial" charset="0"/>
              </a:rPr>
            </a:br>
            <a:endParaRPr lang="en-AU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0" y="5661045"/>
            <a:ext cx="9906000" cy="1196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AU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15552" y="5661045"/>
            <a:ext cx="9937104" cy="1205281"/>
            <a:chOff x="-15552" y="5661025"/>
            <a:chExt cx="9937104" cy="120528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552" y="5661248"/>
              <a:ext cx="2520000" cy="120505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0712" y="5661025"/>
              <a:ext cx="2160000" cy="118826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1552" y="5661248"/>
              <a:ext cx="3960000" cy="111574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7545288" y="5189130"/>
            <a:ext cx="2376264" cy="400110"/>
            <a:chOff x="7185248" y="5225226"/>
            <a:chExt cx="2448272" cy="400110"/>
          </a:xfrm>
        </p:grpSpPr>
        <p:sp>
          <p:nvSpPr>
            <p:cNvPr id="22" name="Rectangle 4"/>
            <p:cNvSpPr>
              <a:spLocks noChangeArrowheads="1"/>
            </p:cNvSpPr>
            <p:nvPr/>
          </p:nvSpPr>
          <p:spPr bwMode="auto">
            <a:xfrm>
              <a:off x="7185248" y="5225226"/>
              <a:ext cx="244827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AU" sz="1000" i="1" dirty="0">
                  <a:solidFill>
                    <a:schemeClr val="bg1"/>
                  </a:solidFill>
                </a:rPr>
                <a:t>Join in the conversation</a:t>
              </a:r>
              <a:br>
                <a:rPr lang="en-AU" sz="1000" i="1" dirty="0">
                  <a:solidFill>
                    <a:schemeClr val="bg1"/>
                  </a:solidFill>
                </a:rPr>
              </a:br>
              <a:r>
                <a:rPr lang="en-AU" sz="1000" i="1" dirty="0">
                  <a:solidFill>
                    <a:schemeClr val="bg1"/>
                  </a:solidFill>
                </a:rPr>
                <a:t>     </a:t>
              </a:r>
              <a:r>
                <a:rPr lang="en-AU" sz="1000" b="1" i="1" dirty="0">
                  <a:solidFill>
                    <a:schemeClr val="bg1"/>
                  </a:solidFill>
                </a:rPr>
                <a:t>@</a:t>
              </a:r>
              <a:r>
                <a:rPr lang="en-AU" sz="1000" b="1" i="1" dirty="0" err="1">
                  <a:solidFill>
                    <a:schemeClr val="bg1"/>
                  </a:solidFill>
                </a:rPr>
                <a:t>asiacapable</a:t>
              </a:r>
              <a:r>
                <a:rPr lang="en-AU" sz="1000" b="1" i="1" dirty="0">
                  <a:solidFill>
                    <a:schemeClr val="bg1"/>
                  </a:solidFill>
                </a:rPr>
                <a:t>       #</a:t>
              </a:r>
              <a:r>
                <a:rPr lang="en-AU" sz="1000" b="1" i="1" dirty="0" err="1">
                  <a:solidFill>
                    <a:schemeClr val="bg1"/>
                  </a:solidFill>
                </a:rPr>
                <a:t>ASEANinAus</a:t>
              </a:r>
              <a:endParaRPr lang="en-AU" sz="1000" b="1" i="1" dirty="0">
                <a:solidFill>
                  <a:schemeClr val="bg1"/>
                </a:solidFill>
              </a:endParaRPr>
            </a:p>
          </p:txBody>
        </p:sp>
        <p:pic>
          <p:nvPicPr>
            <p:cNvPr id="23" name="Picture 5" descr="Twitter_logo_blue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7256" y="5444221"/>
              <a:ext cx="177800" cy="144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FA6F6ED-6D71-446E-9FE7-2E94F14945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585" y="5841360"/>
            <a:ext cx="858488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27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C1C0C1-E29A-B041-962F-6F2544211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461" y="620708"/>
            <a:ext cx="8420100" cy="1362075"/>
          </a:xfrm>
        </p:spPr>
        <p:txBody>
          <a:bodyPr/>
          <a:lstStyle/>
          <a:p>
            <a:r>
              <a:rPr lang="en-US" sz="3600" dirty="0"/>
              <a:t>ASEAN COUNTRY STARTER PACKS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>
                <a:solidFill>
                  <a:schemeClr val="accent2"/>
                </a:solidFill>
              </a:rPr>
              <a:t>PRACTICAL GUIDES FOR AUSTRALIAN BUSINESSES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285CDD4-682C-7B41-A9C6-A8FE2D097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43467" y="6179923"/>
            <a:ext cx="642620" cy="304800"/>
          </a:xfrm>
        </p:spPr>
        <p:txBody>
          <a:bodyPr/>
          <a:lstStyle/>
          <a:p>
            <a:fld id="{6043B157-221D-4442-B861-127A3760FB7F}" type="slidenum">
              <a:rPr lang="en-AU" smtClean="0"/>
              <a:t>19</a:t>
            </a:fld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0ABD1B9-A3DF-5342-8355-492DBEF7D8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2467" y="1982762"/>
            <a:ext cx="1431208" cy="20257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555D94F-20A4-744F-AB2E-1C5EA18F04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6054" y="4000551"/>
            <a:ext cx="1424984" cy="2021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DCF9BB2-6B79-9142-9ECD-BF5DB2C328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107" y="1982763"/>
            <a:ext cx="1427815" cy="20257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14EC88D-EA01-F041-946C-5390FA829D5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475" y="4000533"/>
            <a:ext cx="1423239" cy="20214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85F8EAE-EAD9-6A46-BA58-885012C9D11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4815" y="1982764"/>
            <a:ext cx="1430277" cy="20257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3674EF3-F27F-3D41-BFC3-82ACA851577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928" y="3999996"/>
            <a:ext cx="1433114" cy="20332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5BB1D7C-9B51-884A-B72D-5E01D1D628E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5951" y="1984315"/>
            <a:ext cx="1407605" cy="19991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3548E465-B346-4544-A592-4A12CAC896E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6875" y="3962614"/>
            <a:ext cx="1462828" cy="20675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3998E7F7-670D-9440-A6AB-C50C94BD38C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529" y="1978793"/>
            <a:ext cx="1495130" cy="212023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06F74D5F-EA76-694B-B18D-57A07EDE7C8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297" y="3923564"/>
            <a:ext cx="1488149" cy="210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8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5000">
        <p:fade/>
      </p:transition>
    </mc:Choice>
    <mc:Fallback xmlns="">
      <p:transition spd="med" advClick="0" advTm="2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ctrTitle"/>
          </p:nvPr>
        </p:nvSpPr>
        <p:spPr>
          <a:xfrm>
            <a:off x="776294" y="692150"/>
            <a:ext cx="8353425" cy="4249738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AU" dirty="0"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AU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en-AU" b="1" dirty="0"/>
              <a:t>Mukund </a:t>
            </a:r>
            <a:r>
              <a:rPr lang="en-AU" b="1" dirty="0" err="1"/>
              <a:t>Narayanamurti</a:t>
            </a:r>
            <a:r>
              <a:rPr lang="en-AU" dirty="0"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AU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en-AU" sz="3200" dirty="0">
                <a:latin typeface="Arial" charset="0"/>
                <a:ea typeface="ＭＳ Ｐゴシック" charset="0"/>
                <a:cs typeface="Arial" charset="0"/>
              </a:rPr>
              <a:t>CEO</a:t>
            </a:r>
            <a:br>
              <a:rPr lang="en-AU" sz="3200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en-AU" sz="3200" dirty="0">
                <a:latin typeface="Arial" charset="0"/>
                <a:ea typeface="ＭＳ Ｐゴシック" charset="0"/>
                <a:cs typeface="Arial" charset="0"/>
              </a:rPr>
              <a:t>Asialink Business</a:t>
            </a:r>
            <a:r>
              <a:rPr lang="en-AU" dirty="0"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AU" dirty="0">
                <a:latin typeface="Arial" charset="0"/>
                <a:ea typeface="ＭＳ Ｐゴシック" charset="0"/>
                <a:cs typeface="Arial" charset="0"/>
              </a:rPr>
            </a:br>
            <a:endParaRPr lang="en-AU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0" y="5661045"/>
            <a:ext cx="9906000" cy="1196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AU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15552" y="5661045"/>
            <a:ext cx="9937104" cy="1205281"/>
            <a:chOff x="-15552" y="5661025"/>
            <a:chExt cx="9937104" cy="120528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552" y="5661248"/>
              <a:ext cx="2520000" cy="120505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0712" y="5661025"/>
              <a:ext cx="2160000" cy="118826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1552" y="5661248"/>
              <a:ext cx="3960000" cy="111574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7545288" y="5189130"/>
            <a:ext cx="2376264" cy="400110"/>
            <a:chOff x="7185248" y="5225226"/>
            <a:chExt cx="2448272" cy="400110"/>
          </a:xfrm>
        </p:grpSpPr>
        <p:sp>
          <p:nvSpPr>
            <p:cNvPr id="22" name="Rectangle 4"/>
            <p:cNvSpPr>
              <a:spLocks noChangeArrowheads="1"/>
            </p:cNvSpPr>
            <p:nvPr/>
          </p:nvSpPr>
          <p:spPr bwMode="auto">
            <a:xfrm>
              <a:off x="7185248" y="5225226"/>
              <a:ext cx="244827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AU" sz="1000" i="1" dirty="0">
                  <a:solidFill>
                    <a:schemeClr val="bg1"/>
                  </a:solidFill>
                </a:rPr>
                <a:t>Join in the conversation</a:t>
              </a:r>
              <a:br>
                <a:rPr lang="en-AU" sz="1000" i="1" dirty="0">
                  <a:solidFill>
                    <a:schemeClr val="bg1"/>
                  </a:solidFill>
                </a:rPr>
              </a:br>
              <a:r>
                <a:rPr lang="en-AU" sz="1000" i="1" dirty="0">
                  <a:solidFill>
                    <a:schemeClr val="bg1"/>
                  </a:solidFill>
                </a:rPr>
                <a:t>     </a:t>
              </a:r>
              <a:r>
                <a:rPr lang="en-AU" sz="1000" b="1" i="1" dirty="0">
                  <a:solidFill>
                    <a:schemeClr val="bg1"/>
                  </a:solidFill>
                </a:rPr>
                <a:t>@</a:t>
              </a:r>
              <a:r>
                <a:rPr lang="en-AU" sz="1000" b="1" i="1" dirty="0" err="1">
                  <a:solidFill>
                    <a:schemeClr val="bg1"/>
                  </a:solidFill>
                </a:rPr>
                <a:t>asiacapable</a:t>
              </a:r>
              <a:r>
                <a:rPr lang="en-AU" sz="1000" b="1" i="1" dirty="0">
                  <a:solidFill>
                    <a:schemeClr val="bg1"/>
                  </a:solidFill>
                </a:rPr>
                <a:t>       #</a:t>
              </a:r>
              <a:r>
                <a:rPr lang="en-AU" sz="1000" b="1" i="1" dirty="0" err="1">
                  <a:solidFill>
                    <a:schemeClr val="bg1"/>
                  </a:solidFill>
                </a:rPr>
                <a:t>ASEANinAus</a:t>
              </a:r>
              <a:endParaRPr lang="en-AU" sz="1000" b="1" i="1" dirty="0">
                <a:solidFill>
                  <a:schemeClr val="bg1"/>
                </a:solidFill>
              </a:endParaRPr>
            </a:p>
          </p:txBody>
        </p:sp>
        <p:pic>
          <p:nvPicPr>
            <p:cNvPr id="23" name="Picture 5" descr="Twitter_logo_blue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7256" y="5444221"/>
              <a:ext cx="177800" cy="144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0CDC913-51BE-4671-B8F8-DD7BF92793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585" y="5841360"/>
            <a:ext cx="858488" cy="82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ctrTitle"/>
          </p:nvPr>
        </p:nvSpPr>
        <p:spPr>
          <a:xfrm>
            <a:off x="776294" y="692150"/>
            <a:ext cx="8353425" cy="4249738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AU" b="1" dirty="0"/>
              <a:t>Daniel High</a:t>
            </a:r>
            <a:r>
              <a:rPr lang="en-AU" dirty="0"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AU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en-AU" sz="3200" dirty="0">
                <a:latin typeface="Arial" charset="0"/>
                <a:ea typeface="ＭＳ Ｐゴシック" charset="0"/>
                <a:cs typeface="Arial" charset="0"/>
              </a:rPr>
              <a:t>Economic Development Manager</a:t>
            </a:r>
            <a:br>
              <a:rPr lang="en-AU" sz="3200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en-AU" sz="3200" dirty="0">
                <a:latin typeface="Arial" charset="0"/>
                <a:ea typeface="ＭＳ Ｐゴシック" charset="0"/>
                <a:cs typeface="Arial" charset="0"/>
              </a:rPr>
              <a:t>City of Perth</a:t>
            </a:r>
            <a:endParaRPr lang="en-AU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0" y="5661045"/>
            <a:ext cx="9906000" cy="1196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AU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15552" y="5661045"/>
            <a:ext cx="9937104" cy="1205281"/>
            <a:chOff x="-15552" y="5661025"/>
            <a:chExt cx="9937104" cy="120528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552" y="5661248"/>
              <a:ext cx="2520000" cy="120505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0712" y="5661025"/>
              <a:ext cx="2160000" cy="118826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1552" y="5661248"/>
              <a:ext cx="3960000" cy="111574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7545288" y="5189130"/>
            <a:ext cx="2376264" cy="400110"/>
            <a:chOff x="7185248" y="5225226"/>
            <a:chExt cx="2448272" cy="400110"/>
          </a:xfrm>
        </p:grpSpPr>
        <p:sp>
          <p:nvSpPr>
            <p:cNvPr id="22" name="Rectangle 4"/>
            <p:cNvSpPr>
              <a:spLocks noChangeArrowheads="1"/>
            </p:cNvSpPr>
            <p:nvPr/>
          </p:nvSpPr>
          <p:spPr bwMode="auto">
            <a:xfrm>
              <a:off x="7185248" y="5225226"/>
              <a:ext cx="244827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AU" sz="1000" i="1" dirty="0">
                  <a:solidFill>
                    <a:schemeClr val="bg1"/>
                  </a:solidFill>
                </a:rPr>
                <a:t>Join in the conversation</a:t>
              </a:r>
              <a:br>
                <a:rPr lang="en-AU" sz="1000" i="1" dirty="0">
                  <a:solidFill>
                    <a:schemeClr val="bg1"/>
                  </a:solidFill>
                </a:rPr>
              </a:br>
              <a:r>
                <a:rPr lang="en-AU" sz="1000" i="1" dirty="0">
                  <a:solidFill>
                    <a:schemeClr val="bg1"/>
                  </a:solidFill>
                </a:rPr>
                <a:t>     </a:t>
              </a:r>
              <a:r>
                <a:rPr lang="en-AU" sz="1000" b="1" i="1" dirty="0">
                  <a:solidFill>
                    <a:schemeClr val="bg1"/>
                  </a:solidFill>
                </a:rPr>
                <a:t>@</a:t>
              </a:r>
              <a:r>
                <a:rPr lang="en-AU" sz="1000" b="1" i="1" dirty="0" err="1">
                  <a:solidFill>
                    <a:schemeClr val="bg1"/>
                  </a:solidFill>
                </a:rPr>
                <a:t>asiacapable</a:t>
              </a:r>
              <a:r>
                <a:rPr lang="en-AU" sz="1000" b="1" i="1" dirty="0">
                  <a:solidFill>
                    <a:schemeClr val="bg1"/>
                  </a:solidFill>
                </a:rPr>
                <a:t>       #</a:t>
              </a:r>
              <a:r>
                <a:rPr lang="en-AU" sz="1000" b="1" i="1" dirty="0" err="1">
                  <a:solidFill>
                    <a:schemeClr val="bg1"/>
                  </a:solidFill>
                </a:rPr>
                <a:t>ASEANinAus</a:t>
              </a:r>
              <a:endParaRPr lang="en-AU" sz="1000" b="1" i="1" dirty="0">
                <a:solidFill>
                  <a:schemeClr val="bg1"/>
                </a:solidFill>
              </a:endParaRPr>
            </a:p>
          </p:txBody>
        </p:sp>
        <p:pic>
          <p:nvPicPr>
            <p:cNvPr id="23" name="Picture 5" descr="Twitter_logo_blue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7256" y="5444221"/>
              <a:ext cx="177800" cy="144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7C2600B-9D31-4ED2-B985-AA5DD4F33C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585" y="5841360"/>
            <a:ext cx="858488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39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5"/>
          <p:cNvSpPr>
            <a:spLocks noGrp="1"/>
          </p:cNvSpPr>
          <p:nvPr>
            <p:ph type="ctrTitle"/>
          </p:nvPr>
        </p:nvSpPr>
        <p:spPr>
          <a:xfrm>
            <a:off x="776294" y="260350"/>
            <a:ext cx="8353425" cy="4929188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AU" dirty="0">
                <a:latin typeface="Arial" charset="0"/>
                <a:ea typeface="ＭＳ Ｐゴシック" charset="0"/>
                <a:cs typeface="Arial" charset="0"/>
              </a:rPr>
              <a:t>State of the Nation: ASEAN</a:t>
            </a:r>
            <a:r>
              <a:rPr lang="en-AU" sz="3200" dirty="0">
                <a:latin typeface="Arial" charset="0"/>
                <a:ea typeface="ＭＳ Ｐゴシック" charset="0"/>
                <a:cs typeface="Arial" charset="0"/>
              </a:rPr>
              <a:t> </a:t>
            </a:r>
            <a:br>
              <a:rPr lang="en-AU" sz="3200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en-AU" sz="3200" dirty="0">
                <a:latin typeface="Arial" charset="0"/>
                <a:ea typeface="ＭＳ Ｐゴシック" charset="0"/>
                <a:cs typeface="Arial" charset="0"/>
              </a:rPr>
              <a:t>  </a:t>
            </a:r>
            <a:br>
              <a:rPr lang="en-AU" sz="3200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en-AU" sz="3200" b="1" dirty="0"/>
              <a:t>International education: providing quality experiences to gain a competitive edge</a:t>
            </a:r>
            <a:endParaRPr lang="en-US" sz="3200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5661045"/>
            <a:ext cx="9906000" cy="1196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AU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545288" y="5189130"/>
            <a:ext cx="2376264" cy="400110"/>
            <a:chOff x="7185248" y="5225226"/>
            <a:chExt cx="2448272" cy="400110"/>
          </a:xfrm>
        </p:grpSpPr>
        <p:sp>
          <p:nvSpPr>
            <p:cNvPr id="36870" name="Rectangle 4"/>
            <p:cNvSpPr>
              <a:spLocks noChangeArrowheads="1"/>
            </p:cNvSpPr>
            <p:nvPr/>
          </p:nvSpPr>
          <p:spPr bwMode="auto">
            <a:xfrm>
              <a:off x="7185248" y="5225226"/>
              <a:ext cx="244827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AU" sz="1000" i="1" dirty="0">
                  <a:solidFill>
                    <a:schemeClr val="bg1"/>
                  </a:solidFill>
                </a:rPr>
                <a:t>Join in the conversation</a:t>
              </a:r>
              <a:br>
                <a:rPr lang="en-AU" sz="1000" i="1" dirty="0">
                  <a:solidFill>
                    <a:schemeClr val="bg1"/>
                  </a:solidFill>
                </a:rPr>
              </a:br>
              <a:r>
                <a:rPr lang="en-AU" sz="1000" i="1" dirty="0">
                  <a:solidFill>
                    <a:schemeClr val="bg1"/>
                  </a:solidFill>
                </a:rPr>
                <a:t>     </a:t>
              </a:r>
              <a:r>
                <a:rPr lang="en-AU" sz="1000" b="1" i="1" dirty="0">
                  <a:solidFill>
                    <a:schemeClr val="bg1"/>
                  </a:solidFill>
                </a:rPr>
                <a:t>@</a:t>
              </a:r>
              <a:r>
                <a:rPr lang="en-AU" sz="1000" b="1" i="1" dirty="0" err="1">
                  <a:solidFill>
                    <a:schemeClr val="bg1"/>
                  </a:solidFill>
                </a:rPr>
                <a:t>asiacapable</a:t>
              </a:r>
              <a:r>
                <a:rPr lang="en-AU" sz="1000" b="1" i="1" dirty="0">
                  <a:solidFill>
                    <a:schemeClr val="bg1"/>
                  </a:solidFill>
                </a:rPr>
                <a:t>       #</a:t>
              </a:r>
              <a:r>
                <a:rPr lang="en-AU" sz="1000" b="1" i="1" dirty="0" err="1">
                  <a:solidFill>
                    <a:schemeClr val="bg1"/>
                  </a:solidFill>
                </a:rPr>
                <a:t>ASEANinAus</a:t>
              </a:r>
              <a:endParaRPr lang="en-AU" sz="1000" b="1" i="1" dirty="0">
                <a:solidFill>
                  <a:schemeClr val="bg1"/>
                </a:solidFill>
              </a:endParaRPr>
            </a:p>
          </p:txBody>
        </p:sp>
        <p:pic>
          <p:nvPicPr>
            <p:cNvPr id="36871" name="Picture 5" descr="Twitter_logo_blue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7256" y="5444221"/>
              <a:ext cx="177800" cy="144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-15549" y="5661045"/>
            <a:ext cx="9910409" cy="1205281"/>
            <a:chOff x="-15552" y="5661025"/>
            <a:chExt cx="9910409" cy="120528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552" y="5661248"/>
              <a:ext cx="2520000" cy="120505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8704" y="5661025"/>
              <a:ext cx="2160000" cy="11882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4857" y="5701641"/>
              <a:ext cx="3960000" cy="1115741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D08D1B3-7F36-4488-B67B-3B5187F76F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585" y="5841360"/>
            <a:ext cx="858488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39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5"/>
          <p:cNvSpPr>
            <a:spLocks noGrp="1"/>
          </p:cNvSpPr>
          <p:nvPr>
            <p:ph type="ctrTitle"/>
          </p:nvPr>
        </p:nvSpPr>
        <p:spPr>
          <a:xfrm>
            <a:off x="776294" y="260350"/>
            <a:ext cx="8353425" cy="4929188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AU" dirty="0"/>
              <a:t/>
            </a:r>
            <a:br>
              <a:rPr lang="en-AU" dirty="0"/>
            </a:br>
            <a:r>
              <a:rPr lang="en-AU" b="1" dirty="0"/>
              <a:t>Stuart James</a:t>
            </a:r>
            <a:br>
              <a:rPr lang="en-AU" b="1" dirty="0"/>
            </a:br>
            <a:r>
              <a:rPr lang="en-AU" sz="3200" dirty="0"/>
              <a:t>Partner</a:t>
            </a:r>
            <a:br>
              <a:rPr lang="en-AU" sz="3200" dirty="0"/>
            </a:br>
            <a:r>
              <a:rPr lang="en-AU" sz="3200" dirty="0" err="1"/>
              <a:t>Ashurst</a:t>
            </a:r>
            <a:r>
              <a:rPr lang="en-AU" sz="3200" dirty="0">
                <a:latin typeface="Arial" charset="0"/>
                <a:ea typeface="ＭＳ Ｐゴシック" charset="0"/>
                <a:cs typeface="Arial" charset="0"/>
              </a:rPr>
              <a:t>  </a:t>
            </a:r>
            <a:br>
              <a:rPr lang="en-AU" sz="3200" dirty="0">
                <a:latin typeface="Arial" charset="0"/>
                <a:ea typeface="ＭＳ Ｐゴシック" charset="0"/>
                <a:cs typeface="Arial" charset="0"/>
              </a:rPr>
            </a:br>
            <a:endParaRPr lang="en-US" sz="3200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5661045"/>
            <a:ext cx="9906000" cy="1196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AU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545288" y="5189130"/>
            <a:ext cx="2376264" cy="400110"/>
            <a:chOff x="7185248" y="5225226"/>
            <a:chExt cx="2448272" cy="400110"/>
          </a:xfrm>
        </p:grpSpPr>
        <p:sp>
          <p:nvSpPr>
            <p:cNvPr id="36870" name="Rectangle 4"/>
            <p:cNvSpPr>
              <a:spLocks noChangeArrowheads="1"/>
            </p:cNvSpPr>
            <p:nvPr/>
          </p:nvSpPr>
          <p:spPr bwMode="auto">
            <a:xfrm>
              <a:off x="7185248" y="5225226"/>
              <a:ext cx="244827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AU" sz="1000" i="1" dirty="0">
                  <a:solidFill>
                    <a:schemeClr val="bg1"/>
                  </a:solidFill>
                </a:rPr>
                <a:t>Join in the conversation</a:t>
              </a:r>
              <a:br>
                <a:rPr lang="en-AU" sz="1000" i="1" dirty="0">
                  <a:solidFill>
                    <a:schemeClr val="bg1"/>
                  </a:solidFill>
                </a:rPr>
              </a:br>
              <a:r>
                <a:rPr lang="en-AU" sz="1000" i="1" dirty="0">
                  <a:solidFill>
                    <a:schemeClr val="bg1"/>
                  </a:solidFill>
                </a:rPr>
                <a:t>     </a:t>
              </a:r>
              <a:r>
                <a:rPr lang="en-AU" sz="1000" b="1" i="1" dirty="0">
                  <a:solidFill>
                    <a:schemeClr val="bg1"/>
                  </a:solidFill>
                </a:rPr>
                <a:t>@</a:t>
              </a:r>
              <a:r>
                <a:rPr lang="en-AU" sz="1000" b="1" i="1" dirty="0" err="1">
                  <a:solidFill>
                    <a:schemeClr val="bg1"/>
                  </a:solidFill>
                </a:rPr>
                <a:t>asiacapable</a:t>
              </a:r>
              <a:r>
                <a:rPr lang="en-AU" sz="1000" b="1" i="1" dirty="0">
                  <a:solidFill>
                    <a:schemeClr val="bg1"/>
                  </a:solidFill>
                </a:rPr>
                <a:t>       #</a:t>
              </a:r>
              <a:r>
                <a:rPr lang="en-AU" sz="1000" b="1" i="1" dirty="0" err="1">
                  <a:solidFill>
                    <a:schemeClr val="bg1"/>
                  </a:solidFill>
                </a:rPr>
                <a:t>ASEANinAus</a:t>
              </a:r>
              <a:endParaRPr lang="en-AU" sz="1000" b="1" i="1" dirty="0">
                <a:solidFill>
                  <a:schemeClr val="bg1"/>
                </a:solidFill>
              </a:endParaRPr>
            </a:p>
          </p:txBody>
        </p:sp>
        <p:pic>
          <p:nvPicPr>
            <p:cNvPr id="36871" name="Picture 5" descr="Twitter_logo_blue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7256" y="5444221"/>
              <a:ext cx="177800" cy="144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-15552" y="5661248"/>
            <a:ext cx="9937104" cy="1205058"/>
            <a:chOff x="-15552" y="5661248"/>
            <a:chExt cx="9937104" cy="120505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552" y="5661248"/>
              <a:ext cx="2520000" cy="120505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28" y="5661248"/>
              <a:ext cx="2160000" cy="11882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1552" y="5661248"/>
              <a:ext cx="3960000" cy="1115741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A31CC78-FB8E-4BD8-B000-BAD6AC916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585" y="5841360"/>
            <a:ext cx="858488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35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ctrTitle"/>
          </p:nvPr>
        </p:nvSpPr>
        <p:spPr>
          <a:xfrm>
            <a:off x="776294" y="692150"/>
            <a:ext cx="8353425" cy="4249738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AU" dirty="0"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AU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en-AU" b="1" dirty="0"/>
              <a:t>The Hon Bill Johnston MLA</a:t>
            </a:r>
            <a:r>
              <a:rPr lang="en-AU" dirty="0"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AU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en-AU" sz="2000" dirty="0">
                <a:latin typeface="Arial" charset="0"/>
                <a:ea typeface="ＭＳ Ｐゴシック" charset="0"/>
                <a:cs typeface="Arial" charset="0"/>
              </a:rPr>
              <a:t>Minister for Mines and Petroleum; Commerce and Industrial Relations; Electoral Affairs; Asian Engagement</a:t>
            </a:r>
            <a:r>
              <a:rPr lang="en-AU" dirty="0"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AU" dirty="0">
                <a:latin typeface="Arial" charset="0"/>
                <a:ea typeface="ＭＳ Ｐゴシック" charset="0"/>
                <a:cs typeface="Arial" charset="0"/>
              </a:rPr>
            </a:br>
            <a:endParaRPr lang="en-AU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0" y="5661045"/>
            <a:ext cx="9906000" cy="1196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AU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15552" y="5661248"/>
            <a:ext cx="9937104" cy="1205058"/>
            <a:chOff x="-15552" y="5661248"/>
            <a:chExt cx="9937104" cy="120505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552" y="5661248"/>
              <a:ext cx="2520000" cy="120505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0712" y="5661248"/>
              <a:ext cx="2160000" cy="118826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1552" y="5661248"/>
              <a:ext cx="3960000" cy="111574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7545288" y="5189130"/>
            <a:ext cx="2376264" cy="400110"/>
            <a:chOff x="7185248" y="5225226"/>
            <a:chExt cx="2448272" cy="400110"/>
          </a:xfrm>
        </p:grpSpPr>
        <p:sp>
          <p:nvSpPr>
            <p:cNvPr id="22" name="Rectangle 4"/>
            <p:cNvSpPr>
              <a:spLocks noChangeArrowheads="1"/>
            </p:cNvSpPr>
            <p:nvPr/>
          </p:nvSpPr>
          <p:spPr bwMode="auto">
            <a:xfrm>
              <a:off x="7185248" y="5225226"/>
              <a:ext cx="244827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AU" sz="1000" i="1" dirty="0">
                  <a:solidFill>
                    <a:schemeClr val="bg1"/>
                  </a:solidFill>
                </a:rPr>
                <a:t>Join in the conversation</a:t>
              </a:r>
              <a:br>
                <a:rPr lang="en-AU" sz="1000" i="1" dirty="0">
                  <a:solidFill>
                    <a:schemeClr val="bg1"/>
                  </a:solidFill>
                </a:rPr>
              </a:br>
              <a:r>
                <a:rPr lang="en-AU" sz="1000" i="1" dirty="0">
                  <a:solidFill>
                    <a:schemeClr val="bg1"/>
                  </a:solidFill>
                </a:rPr>
                <a:t>     </a:t>
              </a:r>
              <a:r>
                <a:rPr lang="en-AU" sz="1000" b="1" i="1" dirty="0">
                  <a:solidFill>
                    <a:schemeClr val="bg1"/>
                  </a:solidFill>
                </a:rPr>
                <a:t>@</a:t>
              </a:r>
              <a:r>
                <a:rPr lang="en-AU" sz="1000" b="1" i="1" dirty="0" err="1">
                  <a:solidFill>
                    <a:schemeClr val="bg1"/>
                  </a:solidFill>
                </a:rPr>
                <a:t>asiacapable</a:t>
              </a:r>
              <a:r>
                <a:rPr lang="en-AU" sz="1000" b="1" i="1" dirty="0">
                  <a:solidFill>
                    <a:schemeClr val="bg1"/>
                  </a:solidFill>
                </a:rPr>
                <a:t>       #</a:t>
              </a:r>
              <a:r>
                <a:rPr lang="en-AU" sz="1000" b="1" i="1" dirty="0" err="1">
                  <a:solidFill>
                    <a:schemeClr val="bg1"/>
                  </a:solidFill>
                </a:rPr>
                <a:t>ASEANinAus</a:t>
              </a:r>
              <a:endParaRPr lang="en-AU" sz="1000" b="1" i="1" dirty="0">
                <a:solidFill>
                  <a:schemeClr val="bg1"/>
                </a:solidFill>
              </a:endParaRPr>
            </a:p>
          </p:txBody>
        </p:sp>
        <p:pic>
          <p:nvPicPr>
            <p:cNvPr id="23" name="Picture 5" descr="Twitter_logo_blue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7256" y="5444221"/>
              <a:ext cx="177800" cy="144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C90A98D-7C49-413B-9290-79EBEBA6CF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585" y="5877272"/>
            <a:ext cx="858488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33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ctrTitle"/>
          </p:nvPr>
        </p:nvSpPr>
        <p:spPr>
          <a:xfrm>
            <a:off x="776294" y="692150"/>
            <a:ext cx="8353425" cy="4249738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AU" dirty="0"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AU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en-AU" b="1" dirty="0"/>
              <a:t>Mukund </a:t>
            </a:r>
            <a:r>
              <a:rPr lang="en-AU" b="1" dirty="0" err="1"/>
              <a:t>Narayanamurti</a:t>
            </a:r>
            <a:r>
              <a:rPr lang="en-AU" dirty="0"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AU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en-AU" sz="3200" dirty="0">
                <a:latin typeface="Arial" charset="0"/>
                <a:ea typeface="ＭＳ Ｐゴシック" charset="0"/>
                <a:cs typeface="Arial" charset="0"/>
              </a:rPr>
              <a:t>CEO</a:t>
            </a:r>
            <a:br>
              <a:rPr lang="en-AU" sz="3200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en-AU" sz="3200" dirty="0">
                <a:latin typeface="Arial" charset="0"/>
                <a:ea typeface="ＭＳ Ｐゴシック" charset="0"/>
                <a:cs typeface="Arial" charset="0"/>
              </a:rPr>
              <a:t>Asialink Business</a:t>
            </a:r>
            <a:r>
              <a:rPr lang="en-AU" dirty="0"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AU" dirty="0">
                <a:latin typeface="Arial" charset="0"/>
                <a:ea typeface="ＭＳ Ｐゴシック" charset="0"/>
                <a:cs typeface="Arial" charset="0"/>
              </a:rPr>
            </a:br>
            <a:endParaRPr lang="en-AU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0" y="5661045"/>
            <a:ext cx="9906000" cy="1196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AU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15552" y="5661045"/>
            <a:ext cx="9937104" cy="1205281"/>
            <a:chOff x="-15552" y="5661025"/>
            <a:chExt cx="9937104" cy="120528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552" y="5661248"/>
              <a:ext cx="2520000" cy="120505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0712" y="5661025"/>
              <a:ext cx="2160000" cy="118826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1552" y="5661248"/>
              <a:ext cx="3960000" cy="111574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7545288" y="5189130"/>
            <a:ext cx="2376264" cy="400110"/>
            <a:chOff x="7185248" y="5225226"/>
            <a:chExt cx="2448272" cy="400110"/>
          </a:xfrm>
        </p:grpSpPr>
        <p:sp>
          <p:nvSpPr>
            <p:cNvPr id="22" name="Rectangle 4"/>
            <p:cNvSpPr>
              <a:spLocks noChangeArrowheads="1"/>
            </p:cNvSpPr>
            <p:nvPr/>
          </p:nvSpPr>
          <p:spPr bwMode="auto">
            <a:xfrm>
              <a:off x="7185248" y="5225226"/>
              <a:ext cx="244827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AU" sz="1000" i="1" dirty="0">
                  <a:solidFill>
                    <a:schemeClr val="bg1"/>
                  </a:solidFill>
                </a:rPr>
                <a:t>Join in the conversation</a:t>
              </a:r>
              <a:br>
                <a:rPr lang="en-AU" sz="1000" i="1" dirty="0">
                  <a:solidFill>
                    <a:schemeClr val="bg1"/>
                  </a:solidFill>
                </a:rPr>
              </a:br>
              <a:r>
                <a:rPr lang="en-AU" sz="1000" i="1" dirty="0">
                  <a:solidFill>
                    <a:schemeClr val="bg1"/>
                  </a:solidFill>
                </a:rPr>
                <a:t>     </a:t>
              </a:r>
              <a:r>
                <a:rPr lang="en-AU" sz="1000" b="1" i="1" dirty="0">
                  <a:solidFill>
                    <a:schemeClr val="bg1"/>
                  </a:solidFill>
                </a:rPr>
                <a:t>@</a:t>
              </a:r>
              <a:r>
                <a:rPr lang="en-AU" sz="1000" b="1" i="1" dirty="0" err="1">
                  <a:solidFill>
                    <a:schemeClr val="bg1"/>
                  </a:solidFill>
                </a:rPr>
                <a:t>asiacapable</a:t>
              </a:r>
              <a:r>
                <a:rPr lang="en-AU" sz="1000" b="1" i="1" dirty="0">
                  <a:solidFill>
                    <a:schemeClr val="bg1"/>
                  </a:solidFill>
                </a:rPr>
                <a:t>       #</a:t>
              </a:r>
              <a:r>
                <a:rPr lang="en-AU" sz="1000" b="1" i="1" dirty="0" err="1">
                  <a:solidFill>
                    <a:schemeClr val="bg1"/>
                  </a:solidFill>
                </a:rPr>
                <a:t>ASEANinAus</a:t>
              </a:r>
              <a:endParaRPr lang="en-AU" sz="1000" b="1" i="1" dirty="0">
                <a:solidFill>
                  <a:schemeClr val="bg1"/>
                </a:solidFill>
              </a:endParaRPr>
            </a:p>
          </p:txBody>
        </p:sp>
        <p:pic>
          <p:nvPicPr>
            <p:cNvPr id="23" name="Picture 5" descr="Twitter_logo_blue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7256" y="5444221"/>
              <a:ext cx="177800" cy="144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5E7246A-A878-4BE1-AE90-56D041AB43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585" y="5841360"/>
            <a:ext cx="858488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06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ctrTitle"/>
          </p:nvPr>
        </p:nvSpPr>
        <p:spPr>
          <a:xfrm>
            <a:off x="776294" y="403398"/>
            <a:ext cx="8353425" cy="4249738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AU" dirty="0"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AU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en-AU" b="1" dirty="0"/>
              <a:t>Rod Jones</a:t>
            </a:r>
            <a:r>
              <a:rPr lang="en-AU" dirty="0"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AU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en-AU" sz="3200" b="1" dirty="0"/>
              <a:t>Chair</a:t>
            </a:r>
            <a:br>
              <a:rPr lang="en-AU" sz="3200" b="1" dirty="0"/>
            </a:br>
            <a:r>
              <a:rPr lang="en-AU" sz="3200" b="1" dirty="0"/>
              <a:t>Study Perth </a:t>
            </a:r>
            <a:r>
              <a:rPr lang="en-AU" sz="3200" dirty="0"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AU" sz="3200" dirty="0">
                <a:latin typeface="Arial" charset="0"/>
                <a:ea typeface="ＭＳ Ｐゴシック" charset="0"/>
                <a:cs typeface="Arial" charset="0"/>
              </a:rPr>
            </a:br>
            <a:endParaRPr lang="en-AU" sz="3200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0" y="5661045"/>
            <a:ext cx="9906000" cy="1196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AU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15552" y="5661248"/>
            <a:ext cx="9937104" cy="1205058"/>
            <a:chOff x="-15552" y="5661248"/>
            <a:chExt cx="9937104" cy="120505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552" y="5661248"/>
              <a:ext cx="2520000" cy="120505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0712" y="5661248"/>
              <a:ext cx="2160000" cy="118826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1552" y="5661248"/>
              <a:ext cx="3960000" cy="111574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7545288" y="5189130"/>
            <a:ext cx="2376264" cy="400110"/>
            <a:chOff x="7185248" y="5225226"/>
            <a:chExt cx="2448272" cy="400110"/>
          </a:xfrm>
        </p:grpSpPr>
        <p:sp>
          <p:nvSpPr>
            <p:cNvPr id="22" name="Rectangle 4"/>
            <p:cNvSpPr>
              <a:spLocks noChangeArrowheads="1"/>
            </p:cNvSpPr>
            <p:nvPr/>
          </p:nvSpPr>
          <p:spPr bwMode="auto">
            <a:xfrm>
              <a:off x="7185248" y="5225226"/>
              <a:ext cx="244827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AU" sz="1000" i="1" dirty="0">
                  <a:solidFill>
                    <a:schemeClr val="bg1"/>
                  </a:solidFill>
                </a:rPr>
                <a:t>Join in the conversation</a:t>
              </a:r>
              <a:br>
                <a:rPr lang="en-AU" sz="1000" i="1" dirty="0">
                  <a:solidFill>
                    <a:schemeClr val="bg1"/>
                  </a:solidFill>
                </a:rPr>
              </a:br>
              <a:r>
                <a:rPr lang="en-AU" sz="1000" i="1" dirty="0">
                  <a:solidFill>
                    <a:schemeClr val="bg1"/>
                  </a:solidFill>
                </a:rPr>
                <a:t>     </a:t>
              </a:r>
              <a:r>
                <a:rPr lang="en-AU" sz="1000" b="1" i="1" dirty="0">
                  <a:solidFill>
                    <a:schemeClr val="bg1"/>
                  </a:solidFill>
                </a:rPr>
                <a:t>@</a:t>
              </a:r>
              <a:r>
                <a:rPr lang="en-AU" sz="1000" b="1" i="1" dirty="0" err="1">
                  <a:solidFill>
                    <a:schemeClr val="bg1"/>
                  </a:solidFill>
                </a:rPr>
                <a:t>asiacapable</a:t>
              </a:r>
              <a:r>
                <a:rPr lang="en-AU" sz="1000" b="1" i="1" dirty="0">
                  <a:solidFill>
                    <a:schemeClr val="bg1"/>
                  </a:solidFill>
                </a:rPr>
                <a:t>       #</a:t>
              </a:r>
              <a:r>
                <a:rPr lang="en-AU" sz="1000" b="1" i="1" dirty="0" err="1">
                  <a:solidFill>
                    <a:schemeClr val="bg1"/>
                  </a:solidFill>
                </a:rPr>
                <a:t>ASEANinAus</a:t>
              </a:r>
              <a:endParaRPr lang="en-AU" sz="1000" b="1" i="1" dirty="0">
                <a:solidFill>
                  <a:schemeClr val="bg1"/>
                </a:solidFill>
              </a:endParaRPr>
            </a:p>
          </p:txBody>
        </p:sp>
        <p:pic>
          <p:nvPicPr>
            <p:cNvPr id="23" name="Picture 5" descr="Twitter_logo_blue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7256" y="5444221"/>
              <a:ext cx="177800" cy="144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A7AA7A8-558F-4666-B25A-A3634BBE7F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585" y="5841360"/>
            <a:ext cx="858488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92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ctrTitle"/>
          </p:nvPr>
        </p:nvSpPr>
        <p:spPr>
          <a:xfrm>
            <a:off x="776294" y="692150"/>
            <a:ext cx="8353425" cy="4249738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AU" dirty="0"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AU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en-AU" b="1" dirty="0"/>
              <a:t>Mukund </a:t>
            </a:r>
            <a:r>
              <a:rPr lang="en-AU" b="1" dirty="0" err="1"/>
              <a:t>Narayanamurti</a:t>
            </a:r>
            <a:r>
              <a:rPr lang="en-AU" dirty="0"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AU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en-AU" sz="3200" dirty="0">
                <a:latin typeface="Arial" charset="0"/>
                <a:ea typeface="ＭＳ Ｐゴシック" charset="0"/>
                <a:cs typeface="Arial" charset="0"/>
              </a:rPr>
              <a:t>CEO</a:t>
            </a:r>
            <a:br>
              <a:rPr lang="en-AU" sz="3200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en-AU" sz="3200" dirty="0">
                <a:latin typeface="Arial" charset="0"/>
                <a:ea typeface="ＭＳ Ｐゴシック" charset="0"/>
                <a:cs typeface="Arial" charset="0"/>
              </a:rPr>
              <a:t>Asialink Business</a:t>
            </a:r>
            <a:r>
              <a:rPr lang="en-AU" dirty="0"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AU" dirty="0">
                <a:latin typeface="Arial" charset="0"/>
                <a:ea typeface="ＭＳ Ｐゴシック" charset="0"/>
                <a:cs typeface="Arial" charset="0"/>
              </a:rPr>
            </a:br>
            <a:endParaRPr lang="en-AU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0" y="5661045"/>
            <a:ext cx="9906000" cy="1196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AU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15552" y="5661045"/>
            <a:ext cx="9937104" cy="1205281"/>
            <a:chOff x="-15552" y="5661025"/>
            <a:chExt cx="9937104" cy="120528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552" y="5661248"/>
              <a:ext cx="2520000" cy="120505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0712" y="5661025"/>
              <a:ext cx="2160000" cy="118826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1552" y="5661248"/>
              <a:ext cx="3960000" cy="111574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7545288" y="5189130"/>
            <a:ext cx="2376264" cy="400110"/>
            <a:chOff x="7185248" y="5225226"/>
            <a:chExt cx="2448272" cy="400110"/>
          </a:xfrm>
        </p:grpSpPr>
        <p:sp>
          <p:nvSpPr>
            <p:cNvPr id="22" name="Rectangle 4"/>
            <p:cNvSpPr>
              <a:spLocks noChangeArrowheads="1"/>
            </p:cNvSpPr>
            <p:nvPr/>
          </p:nvSpPr>
          <p:spPr bwMode="auto">
            <a:xfrm>
              <a:off x="7185248" y="5225226"/>
              <a:ext cx="244827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AU" sz="1000" i="1" dirty="0">
                  <a:solidFill>
                    <a:schemeClr val="bg1"/>
                  </a:solidFill>
                </a:rPr>
                <a:t>Join in the conversation</a:t>
              </a:r>
              <a:br>
                <a:rPr lang="en-AU" sz="1000" i="1" dirty="0">
                  <a:solidFill>
                    <a:schemeClr val="bg1"/>
                  </a:solidFill>
                </a:rPr>
              </a:br>
              <a:r>
                <a:rPr lang="en-AU" sz="1000" i="1" dirty="0">
                  <a:solidFill>
                    <a:schemeClr val="bg1"/>
                  </a:solidFill>
                </a:rPr>
                <a:t>     </a:t>
              </a:r>
              <a:r>
                <a:rPr lang="en-AU" sz="1000" b="1" i="1" dirty="0">
                  <a:solidFill>
                    <a:schemeClr val="bg1"/>
                  </a:solidFill>
                </a:rPr>
                <a:t>@</a:t>
              </a:r>
              <a:r>
                <a:rPr lang="en-AU" sz="1000" b="1" i="1" dirty="0" err="1">
                  <a:solidFill>
                    <a:schemeClr val="bg1"/>
                  </a:solidFill>
                </a:rPr>
                <a:t>asiacapable</a:t>
              </a:r>
              <a:r>
                <a:rPr lang="en-AU" sz="1000" b="1" i="1" dirty="0">
                  <a:solidFill>
                    <a:schemeClr val="bg1"/>
                  </a:solidFill>
                </a:rPr>
                <a:t>       #</a:t>
              </a:r>
              <a:r>
                <a:rPr lang="en-AU" sz="1000" b="1" i="1" dirty="0" err="1">
                  <a:solidFill>
                    <a:schemeClr val="bg1"/>
                  </a:solidFill>
                </a:rPr>
                <a:t>ASEANinAus</a:t>
              </a:r>
              <a:endParaRPr lang="en-AU" sz="1000" b="1" i="1" dirty="0">
                <a:solidFill>
                  <a:schemeClr val="bg1"/>
                </a:solidFill>
              </a:endParaRPr>
            </a:p>
          </p:txBody>
        </p:sp>
        <p:pic>
          <p:nvPicPr>
            <p:cNvPr id="23" name="Picture 5" descr="Twitter_logo_blue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7256" y="5444221"/>
              <a:ext cx="177800" cy="144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EDE1F20-A95B-4B62-A939-79ACA19B93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585" y="5841360"/>
            <a:ext cx="858488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44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ctrTitle"/>
          </p:nvPr>
        </p:nvSpPr>
        <p:spPr>
          <a:xfrm>
            <a:off x="776294" y="403398"/>
            <a:ext cx="8353425" cy="4249738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AU" dirty="0"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AU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en-AU" b="1" dirty="0" err="1"/>
              <a:t>Robynne</a:t>
            </a:r>
            <a:r>
              <a:rPr lang="en-AU" b="1" dirty="0"/>
              <a:t> Walsh</a:t>
            </a:r>
            <a:r>
              <a:rPr lang="en-AU" dirty="0"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AU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en-AU" sz="3200" b="1" dirty="0"/>
              <a:t>Principal</a:t>
            </a:r>
            <a:br>
              <a:rPr lang="en-AU" sz="3200" b="1" dirty="0"/>
            </a:br>
            <a:r>
              <a:rPr lang="en-AU" sz="3200" b="1" dirty="0"/>
              <a:t>Phoenix Academy </a:t>
            </a:r>
            <a:r>
              <a:rPr lang="en-AU" sz="3200" dirty="0"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AU" sz="3200" dirty="0">
                <a:latin typeface="Arial" charset="0"/>
                <a:ea typeface="ＭＳ Ｐゴシック" charset="0"/>
                <a:cs typeface="Arial" charset="0"/>
              </a:rPr>
            </a:br>
            <a:endParaRPr lang="en-AU" sz="3200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0" y="5661045"/>
            <a:ext cx="9906000" cy="1196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AU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15552" y="5661248"/>
            <a:ext cx="9937104" cy="1205058"/>
            <a:chOff x="-15552" y="5661248"/>
            <a:chExt cx="9937104" cy="120505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552" y="5661248"/>
              <a:ext cx="2520000" cy="120505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0712" y="5661248"/>
              <a:ext cx="2160000" cy="118826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1552" y="5661248"/>
              <a:ext cx="3960000" cy="111574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7545288" y="5189130"/>
            <a:ext cx="2376264" cy="400110"/>
            <a:chOff x="7185248" y="5225226"/>
            <a:chExt cx="2448272" cy="400110"/>
          </a:xfrm>
        </p:grpSpPr>
        <p:sp>
          <p:nvSpPr>
            <p:cNvPr id="22" name="Rectangle 4"/>
            <p:cNvSpPr>
              <a:spLocks noChangeArrowheads="1"/>
            </p:cNvSpPr>
            <p:nvPr/>
          </p:nvSpPr>
          <p:spPr bwMode="auto">
            <a:xfrm>
              <a:off x="7185248" y="5225226"/>
              <a:ext cx="244827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AU" sz="1000" i="1" dirty="0">
                  <a:solidFill>
                    <a:schemeClr val="bg1"/>
                  </a:solidFill>
                </a:rPr>
                <a:t>Join in the conversation</a:t>
              </a:r>
              <a:br>
                <a:rPr lang="en-AU" sz="1000" i="1" dirty="0">
                  <a:solidFill>
                    <a:schemeClr val="bg1"/>
                  </a:solidFill>
                </a:rPr>
              </a:br>
              <a:r>
                <a:rPr lang="en-AU" sz="1000" i="1" dirty="0">
                  <a:solidFill>
                    <a:schemeClr val="bg1"/>
                  </a:solidFill>
                </a:rPr>
                <a:t>     </a:t>
              </a:r>
              <a:r>
                <a:rPr lang="en-AU" sz="1000" b="1" i="1" dirty="0">
                  <a:solidFill>
                    <a:schemeClr val="bg1"/>
                  </a:solidFill>
                </a:rPr>
                <a:t>@</a:t>
              </a:r>
              <a:r>
                <a:rPr lang="en-AU" sz="1000" b="1" i="1" dirty="0" err="1">
                  <a:solidFill>
                    <a:schemeClr val="bg1"/>
                  </a:solidFill>
                </a:rPr>
                <a:t>asiacapable</a:t>
              </a:r>
              <a:r>
                <a:rPr lang="en-AU" sz="1000" b="1" i="1" dirty="0">
                  <a:solidFill>
                    <a:schemeClr val="bg1"/>
                  </a:solidFill>
                </a:rPr>
                <a:t>       #</a:t>
              </a:r>
              <a:r>
                <a:rPr lang="en-AU" sz="1000" b="1" i="1" dirty="0" err="1">
                  <a:solidFill>
                    <a:schemeClr val="bg1"/>
                  </a:solidFill>
                </a:rPr>
                <a:t>ASEANinAus</a:t>
              </a:r>
              <a:endParaRPr lang="en-AU" sz="1000" b="1" i="1" dirty="0">
                <a:solidFill>
                  <a:schemeClr val="bg1"/>
                </a:solidFill>
              </a:endParaRPr>
            </a:p>
          </p:txBody>
        </p:sp>
        <p:pic>
          <p:nvPicPr>
            <p:cNvPr id="23" name="Picture 5" descr="Twitter_logo_blue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7256" y="5444221"/>
              <a:ext cx="177800" cy="144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77F564F-39C4-4703-AD08-DE25D1E043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585" y="5841360"/>
            <a:ext cx="858488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89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ctrTitle"/>
          </p:nvPr>
        </p:nvSpPr>
        <p:spPr>
          <a:xfrm>
            <a:off x="776294" y="692150"/>
            <a:ext cx="8353425" cy="4249738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AU" dirty="0"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AU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en-AU" b="1" dirty="0"/>
              <a:t>Mukund </a:t>
            </a:r>
            <a:r>
              <a:rPr lang="en-AU" b="1" dirty="0" err="1"/>
              <a:t>Narayanamurti</a:t>
            </a:r>
            <a:r>
              <a:rPr lang="en-AU" dirty="0"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AU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en-AU" sz="3200" dirty="0">
                <a:latin typeface="Arial" charset="0"/>
                <a:ea typeface="ＭＳ Ｐゴシック" charset="0"/>
                <a:cs typeface="Arial" charset="0"/>
              </a:rPr>
              <a:t>CEO</a:t>
            </a:r>
            <a:br>
              <a:rPr lang="en-AU" sz="3200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en-AU" sz="3200" dirty="0">
                <a:latin typeface="Arial" charset="0"/>
                <a:ea typeface="ＭＳ Ｐゴシック" charset="0"/>
                <a:cs typeface="Arial" charset="0"/>
              </a:rPr>
              <a:t>Asialink Business</a:t>
            </a:r>
            <a:r>
              <a:rPr lang="en-AU" dirty="0"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AU" dirty="0">
                <a:latin typeface="Arial" charset="0"/>
                <a:ea typeface="ＭＳ Ｐゴシック" charset="0"/>
                <a:cs typeface="Arial" charset="0"/>
              </a:rPr>
            </a:br>
            <a:endParaRPr lang="en-AU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0" y="5661045"/>
            <a:ext cx="9906000" cy="1196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AU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15552" y="5661045"/>
            <a:ext cx="9937104" cy="1205281"/>
            <a:chOff x="-15552" y="5661025"/>
            <a:chExt cx="9937104" cy="120528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552" y="5661248"/>
              <a:ext cx="2520000" cy="120505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0712" y="5661025"/>
              <a:ext cx="2160000" cy="118826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1552" y="5661248"/>
              <a:ext cx="3960000" cy="111574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7545288" y="5189130"/>
            <a:ext cx="2376264" cy="400110"/>
            <a:chOff x="7185248" y="5225226"/>
            <a:chExt cx="2448272" cy="400110"/>
          </a:xfrm>
        </p:grpSpPr>
        <p:sp>
          <p:nvSpPr>
            <p:cNvPr id="22" name="Rectangle 4"/>
            <p:cNvSpPr>
              <a:spLocks noChangeArrowheads="1"/>
            </p:cNvSpPr>
            <p:nvPr/>
          </p:nvSpPr>
          <p:spPr bwMode="auto">
            <a:xfrm>
              <a:off x="7185248" y="5225226"/>
              <a:ext cx="244827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AU" sz="1000" i="1" dirty="0">
                  <a:solidFill>
                    <a:schemeClr val="bg1"/>
                  </a:solidFill>
                </a:rPr>
                <a:t>Join in the conversation</a:t>
              </a:r>
              <a:br>
                <a:rPr lang="en-AU" sz="1000" i="1" dirty="0">
                  <a:solidFill>
                    <a:schemeClr val="bg1"/>
                  </a:solidFill>
                </a:rPr>
              </a:br>
              <a:r>
                <a:rPr lang="en-AU" sz="1000" i="1" dirty="0">
                  <a:solidFill>
                    <a:schemeClr val="bg1"/>
                  </a:solidFill>
                </a:rPr>
                <a:t>     </a:t>
              </a:r>
              <a:r>
                <a:rPr lang="en-AU" sz="1000" b="1" i="1" dirty="0">
                  <a:solidFill>
                    <a:schemeClr val="bg1"/>
                  </a:solidFill>
                </a:rPr>
                <a:t>@</a:t>
              </a:r>
              <a:r>
                <a:rPr lang="en-AU" sz="1000" b="1" i="1" dirty="0" err="1">
                  <a:solidFill>
                    <a:schemeClr val="bg1"/>
                  </a:solidFill>
                </a:rPr>
                <a:t>asiacapable</a:t>
              </a:r>
              <a:r>
                <a:rPr lang="en-AU" sz="1000" b="1" i="1" dirty="0">
                  <a:solidFill>
                    <a:schemeClr val="bg1"/>
                  </a:solidFill>
                </a:rPr>
                <a:t>       #</a:t>
              </a:r>
              <a:r>
                <a:rPr lang="en-AU" sz="1000" b="1" i="1" dirty="0" err="1">
                  <a:solidFill>
                    <a:schemeClr val="bg1"/>
                  </a:solidFill>
                </a:rPr>
                <a:t>ASEANinAus</a:t>
              </a:r>
              <a:endParaRPr lang="en-AU" sz="1000" b="1" i="1" dirty="0">
                <a:solidFill>
                  <a:schemeClr val="bg1"/>
                </a:solidFill>
              </a:endParaRPr>
            </a:p>
          </p:txBody>
        </p:sp>
        <p:pic>
          <p:nvPicPr>
            <p:cNvPr id="23" name="Picture 5" descr="Twitter_logo_blue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7256" y="5444221"/>
              <a:ext cx="177800" cy="144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D17B874-D714-40EE-BCE5-7D1CA2FD60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585" y="5841360"/>
            <a:ext cx="858488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315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PLATE FOR AB V5">
  <a:themeElements>
    <a:clrScheme name="Custom 2">
      <a:dk1>
        <a:srgbClr val="7F7F7F"/>
      </a:dk1>
      <a:lt1>
        <a:sysClr val="window" lastClr="FFFFFF"/>
      </a:lt1>
      <a:dk2>
        <a:srgbClr val="E1000D"/>
      </a:dk2>
      <a:lt2>
        <a:srgbClr val="E5E5E5"/>
      </a:lt2>
      <a:accent1>
        <a:srgbClr val="7F7F7F"/>
      </a:accent1>
      <a:accent2>
        <a:srgbClr val="000000"/>
      </a:accent2>
      <a:accent3>
        <a:srgbClr val="009900"/>
      </a:accent3>
      <a:accent4>
        <a:srgbClr val="C00000"/>
      </a:accent4>
      <a:accent5>
        <a:srgbClr val="33CC33"/>
      </a:accent5>
      <a:accent6>
        <a:srgbClr val="E5001E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400" dirty="0" smtClean="0">
            <a:solidFill>
              <a:srgbClr val="000000"/>
            </a:solidFill>
            <a:latin typeface="Helvetica Neue"/>
            <a:cs typeface="Helvetica Neue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3_Firm Format - English (US)">
  <a:themeElements>
    <a:clrScheme name="Firm Format 2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7E0FB"/>
      </a:accent1>
      <a:accent2>
        <a:srgbClr val="91B0FF"/>
      </a:accent2>
      <a:accent3>
        <a:srgbClr val="0066CC"/>
      </a:accent3>
      <a:accent4>
        <a:srgbClr val="002960"/>
      </a:accent4>
      <a:accent5>
        <a:srgbClr val="FF6600"/>
      </a:accent5>
      <a:accent6>
        <a:srgbClr val="808080"/>
      </a:accent6>
      <a:hlink>
        <a:srgbClr val="0066CC"/>
      </a:hlink>
      <a:folHlink>
        <a:srgbClr val="00296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4_Firm Format - English (US)">
  <a:themeElements>
    <a:clrScheme name="Firm Format 2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7E0FB"/>
      </a:accent1>
      <a:accent2>
        <a:srgbClr val="91B0FF"/>
      </a:accent2>
      <a:accent3>
        <a:srgbClr val="0066CC"/>
      </a:accent3>
      <a:accent4>
        <a:srgbClr val="002960"/>
      </a:accent4>
      <a:accent5>
        <a:srgbClr val="FF6600"/>
      </a:accent5>
      <a:accent6>
        <a:srgbClr val="808080"/>
      </a:accent6>
      <a:hlink>
        <a:srgbClr val="0066CC"/>
      </a:hlink>
      <a:folHlink>
        <a:srgbClr val="00296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FOR AB V5.potx</Template>
  <TotalTime>1275</TotalTime>
  <Words>185</Words>
  <Application>Microsoft Office PowerPoint</Application>
  <PresentationFormat>A4 Paper (210x297 mm)</PresentationFormat>
  <Paragraphs>91</Paragraphs>
  <Slides>21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TEMPLATE FOR AB V5</vt:lpstr>
      <vt:lpstr>Office Theme</vt:lpstr>
      <vt:lpstr>33_Firm Format - English (US)</vt:lpstr>
      <vt:lpstr>34_Firm Format - English (US)</vt:lpstr>
      <vt:lpstr>1_Office Theme</vt:lpstr>
      <vt:lpstr>2_Office Theme</vt:lpstr>
      <vt:lpstr>3_Office Theme</vt:lpstr>
      <vt:lpstr>4_Office Theme</vt:lpstr>
      <vt:lpstr>think-cell Slide</vt:lpstr>
      <vt:lpstr>State of the Nation: ASEAN     International education: providing quality experiences to gain a competitive edge</vt:lpstr>
      <vt:lpstr> Mukund Narayanamurti CEO Asialink Business </vt:lpstr>
      <vt:lpstr> Stuart James Partner Ashurst   </vt:lpstr>
      <vt:lpstr> The Hon Bill Johnston MLA Minister for Mines and Petroleum; Commerce and Industrial Relations; Electoral Affairs; Asian Engagement </vt:lpstr>
      <vt:lpstr> Mukund Narayanamurti CEO Asialink Business </vt:lpstr>
      <vt:lpstr> Rod Jones Chair Study Perth  </vt:lpstr>
      <vt:lpstr> Mukund Narayanamurti CEO Asialink Business </vt:lpstr>
      <vt:lpstr> Robynne Walsh Principal Phoenix Academy  </vt:lpstr>
      <vt:lpstr> Mukund Narayanamurti CEO Asialink Business </vt:lpstr>
      <vt:lpstr> George Marantika Chairman, International Affairs and Relations Association of Private Higher Education Institutions in Indonesia  President Indonesia Australia Business Council, Yogyakarta  </vt:lpstr>
      <vt:lpstr>Indonesia - Australia Asean’s new emerging knowledge base economy</vt:lpstr>
      <vt:lpstr>ECOSYSTEM OF INDONESIA – AUSTRALIA Invention -Digital Innovation – Knowledge Economy</vt:lpstr>
      <vt:lpstr>Era of Disruption</vt:lpstr>
      <vt:lpstr>Priority Industry knowledge attractive to Higher Education</vt:lpstr>
      <vt:lpstr> Mukund Narayanamurti CEO Asialink Business </vt:lpstr>
      <vt:lpstr> Rob Delane Deputy Director General  (International Education, Trade and Investment)  Department of Jobs, Tourism, Science  and Innovation Government of Western Australia  </vt:lpstr>
      <vt:lpstr>PowerPoint Presentation</vt:lpstr>
      <vt:lpstr> Mukund Narayanamurti CEO Asialink Business </vt:lpstr>
      <vt:lpstr>ASEAN COUNTRY STARTER PACKS PRACTICAL GUIDES FOR AUSTRALIAN BUSINESSES</vt:lpstr>
      <vt:lpstr>Daniel High Economic Development Manager City of Perth</vt:lpstr>
      <vt:lpstr>State of the Nation: ASEAN     International education: providing quality experiences to gain a competitive edge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Green Scribble Freelancer</dc:creator>
  <cp:lastModifiedBy>Shirlin Liu</cp:lastModifiedBy>
  <cp:revision>143</cp:revision>
  <cp:lastPrinted>2018-03-06T05:00:40Z</cp:lastPrinted>
  <dcterms:created xsi:type="dcterms:W3CDTF">2014-11-11T03:32:16Z</dcterms:created>
  <dcterms:modified xsi:type="dcterms:W3CDTF">2018-03-09T03:25:22Z</dcterms:modified>
</cp:coreProperties>
</file>