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2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3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4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</p:sldMasterIdLst>
  <p:notesMasterIdLst>
    <p:notesMasterId r:id="rId26"/>
  </p:notesMasterIdLst>
  <p:handoutMasterIdLst>
    <p:handoutMasterId r:id="rId27"/>
  </p:handoutMasterIdLst>
  <p:sldIdLst>
    <p:sldId id="289" r:id="rId3"/>
    <p:sldId id="293" r:id="rId4"/>
    <p:sldId id="332" r:id="rId5"/>
    <p:sldId id="330" r:id="rId6"/>
    <p:sldId id="335" r:id="rId7"/>
    <p:sldId id="333" r:id="rId8"/>
    <p:sldId id="334" r:id="rId9"/>
    <p:sldId id="274" r:id="rId10"/>
    <p:sldId id="417" r:id="rId11"/>
    <p:sldId id="428" r:id="rId12"/>
    <p:sldId id="421" r:id="rId13"/>
    <p:sldId id="422" r:id="rId14"/>
    <p:sldId id="426" r:id="rId15"/>
    <p:sldId id="429" r:id="rId16"/>
    <p:sldId id="427" r:id="rId17"/>
    <p:sldId id="407" r:id="rId18"/>
    <p:sldId id="425" r:id="rId19"/>
    <p:sldId id="337" r:id="rId20"/>
    <p:sldId id="339" r:id="rId21"/>
    <p:sldId id="341" r:id="rId22"/>
    <p:sldId id="342" r:id="rId23"/>
    <p:sldId id="345" r:id="rId24"/>
    <p:sldId id="347" r:id="rId25"/>
  </p:sldIdLst>
  <p:sldSz cx="9906000" cy="6858000" type="A4"/>
  <p:notesSz cx="6789738" cy="9929813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16">
          <p15:clr>
            <a:srgbClr val="A4A3A4"/>
          </p15:clr>
        </p15:guide>
        <p15:guide id="2" pos="5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202C"/>
    <a:srgbClr val="BABCBE"/>
    <a:srgbClr val="414142"/>
    <a:srgbClr val="1D1D1C"/>
    <a:srgbClr val="D2061F"/>
    <a:srgbClr val="7F7E7E"/>
    <a:srgbClr val="919191"/>
    <a:srgbClr val="010000"/>
    <a:srgbClr val="DF1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>
      <p:cViewPr varScale="1">
        <p:scale>
          <a:sx n="90" d="100"/>
          <a:sy n="90" d="100"/>
        </p:scale>
        <p:origin x="1536" y="200"/>
      </p:cViewPr>
      <p:guideLst>
        <p:guide orient="horz" pos="1116"/>
        <p:guide pos="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10.emf"/><Relationship Id="rId4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F68F38-B2B5-344E-8F55-ED1472B9E689}" type="datetime1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2273FAE-ADC1-0342-A43A-E156212B3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A621791-B9AF-7E4E-A821-9ABA9174AB7C}" type="datetime1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744538"/>
            <a:ext cx="537686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0838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EED532E-92D6-9641-9C5B-0C0C8D075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82D0B-2745-43F5-A242-79DE1EE6F40C}" type="slidenum">
              <a:rPr lang="en-US" sz="1200" smtClean="0">
                <a:solidFill>
                  <a:prstClr val="black"/>
                </a:solidFill>
              </a:rPr>
              <a:pPr eaLnBrk="1" hangingPunct="1"/>
              <a:t>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219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5938" y="584200"/>
            <a:ext cx="5929312" cy="4105275"/>
          </a:xfrm>
          <a:ln/>
        </p:spPr>
      </p:sp>
      <p:sp>
        <p:nvSpPr>
          <p:cNvPr id="922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63190" y="5012194"/>
            <a:ext cx="5926588" cy="247052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3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7D3DA-1AD1-4B48-93BC-3B1640517801}" type="slidenum">
              <a:rPr lang="en-GB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5447128" y="110257"/>
            <a:ext cx="1106072" cy="123111"/>
          </a:xfrm>
          <a:ln/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SIN-ZWD713-20100914</a:t>
            </a:r>
          </a:p>
        </p:txBody>
      </p:sp>
      <p:sp>
        <p:nvSpPr>
          <p:cNvPr id="839682" name="Rectangle 7"/>
          <p:cNvSpPr txBox="1">
            <a:spLocks noGrp="1" noChangeArrowheads="1"/>
          </p:cNvSpPr>
          <p:nvPr/>
        </p:nvSpPr>
        <p:spPr bwMode="auto">
          <a:xfrm>
            <a:off x="6019248" y="9504771"/>
            <a:ext cx="535464" cy="20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15963" indent="-276225" defTabSz="9159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01725" indent="-223838" defTabSz="9159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39875" indent="-220663" defTabSz="9159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1981200" indent="-223838" defTabSz="9159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384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8956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528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00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3B3A1ED-452D-41EA-886F-BBBBA78FAA27}" type="slidenum">
              <a:rPr lang="en-GB" sz="1300">
                <a:solidFill>
                  <a:prstClr val="black"/>
                </a:solidFill>
              </a:rPr>
              <a:pPr algn="r"/>
              <a:t>11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39683" name="Rectangle 7"/>
          <p:cNvSpPr txBox="1">
            <a:spLocks noGrp="1" noChangeArrowheads="1"/>
          </p:cNvSpPr>
          <p:nvPr/>
        </p:nvSpPr>
        <p:spPr bwMode="auto">
          <a:xfrm>
            <a:off x="6019248" y="9504771"/>
            <a:ext cx="535464" cy="20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15963" indent="-276225" defTabSz="9159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01725" indent="-223838" defTabSz="9159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39875" indent="-220663" defTabSz="9159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1981200" indent="-223838" defTabSz="9159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384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8956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528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00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0CCEE5A-988E-40EB-96AC-F3527D50E493}" type="slidenum">
              <a:rPr lang="en-GB" sz="1300">
                <a:solidFill>
                  <a:prstClr val="black"/>
                </a:solidFill>
              </a:rPr>
              <a:pPr algn="r"/>
              <a:t>11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39684" name="doc id"/>
          <p:cNvSpPr txBox="1">
            <a:spLocks noGrp="1" noChangeArrowheads="1"/>
          </p:cNvSpPr>
          <p:nvPr/>
        </p:nvSpPr>
        <p:spPr bwMode="auto">
          <a:xfrm>
            <a:off x="5448641" y="108150"/>
            <a:ext cx="110607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15963" indent="-276225" defTabSz="9159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01725" indent="-223838" defTabSz="9159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39875" indent="-220663" defTabSz="9159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1981200" indent="-223838" defTabSz="9159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384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8956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528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0000" indent="-223838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sz="800">
                <a:solidFill>
                  <a:prstClr val="black"/>
                </a:solidFill>
              </a:rPr>
              <a:t>SIN-ZWR384-20100525</a:t>
            </a:r>
          </a:p>
        </p:txBody>
      </p:sp>
      <p:sp>
        <p:nvSpPr>
          <p:cNvPr id="839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775" y="620713"/>
            <a:ext cx="6296025" cy="4360862"/>
          </a:xfrm>
          <a:ln/>
        </p:spPr>
      </p:sp>
      <p:sp>
        <p:nvSpPr>
          <p:cNvPr id="839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490" y="5322064"/>
            <a:ext cx="5748366" cy="25403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9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8987" y="5003856"/>
            <a:ext cx="5987551" cy="246221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01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8987" y="5003856"/>
            <a:ext cx="5987551" cy="246221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6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25B21-2B5F-4B6F-A967-C38C6C6860D0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5335588"/>
            <a:ext cx="5792787" cy="24288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5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8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6553200"/>
            <a:ext cx="6858000" cy="304800"/>
          </a:xfrm>
          <a:prstGeom prst="rect">
            <a:avLst/>
          </a:prstGeom>
          <a:solidFill>
            <a:srgbClr val="1D1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934200" y="6553200"/>
            <a:ext cx="2971800" cy="304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11" descr="RGB_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999163"/>
            <a:ext cx="1263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49312" y="476672"/>
            <a:ext cx="8208143" cy="539750"/>
          </a:xfrm>
        </p:spPr>
        <p:txBody>
          <a:bodyPr>
            <a:noAutofit/>
          </a:bodyPr>
          <a:lstStyle>
            <a:lvl1pPr>
              <a:defRPr>
                <a:solidFill>
                  <a:srgbClr val="CD202C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848544" y="1791816"/>
            <a:ext cx="8229600" cy="3581400"/>
          </a:xfrm>
        </p:spPr>
        <p:txBody>
          <a:bodyPr>
            <a:noAutofit/>
          </a:bodyPr>
          <a:lstStyle>
            <a:lvl1pPr marL="58493" indent="0">
              <a:spcBef>
                <a:spcPts val="0"/>
              </a:spcBef>
              <a:buNone/>
              <a:defRPr sz="1400" b="0" i="0">
                <a:latin typeface="Arial"/>
                <a:cs typeface="Verdana"/>
              </a:defRPr>
            </a:lvl1pPr>
            <a:lvl2pPr marL="458498" indent="0">
              <a:buNone/>
              <a:defRPr sz="1400" b="0" i="0">
                <a:latin typeface="Arial"/>
                <a:cs typeface="Verdana"/>
              </a:defRPr>
            </a:lvl2pPr>
            <a:lvl3pPr marL="858502" indent="0">
              <a:buNone/>
              <a:defRPr sz="1400" b="0" i="0" baseline="0">
                <a:latin typeface="Arial"/>
                <a:cs typeface="Verdana"/>
              </a:defRPr>
            </a:lvl3pPr>
            <a:lvl4pPr marL="1315649" indent="0">
              <a:buNone/>
              <a:defRPr sz="1400">
                <a:latin typeface="Helvetica Neue"/>
                <a:cs typeface="Helvetica Neue"/>
              </a:defRPr>
            </a:lvl4pPr>
            <a:lvl5pPr marL="1772798" indent="0">
              <a:buNone/>
              <a:defRPr sz="1400" b="0" i="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2"/>
            <a:r>
              <a:rPr lang="en-GB" noProof="0" dirty="0"/>
              <a:t>	      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48544" y="1092622"/>
            <a:ext cx="8229600" cy="304800"/>
          </a:xfrm>
        </p:spPr>
        <p:txBody>
          <a:bodyPr/>
          <a:lstStyle>
            <a:lvl1pPr>
              <a:buFontTx/>
              <a:buNone/>
              <a:defRPr sz="1800" baseline="0"/>
            </a:lvl1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Swiss 72 1 BT" charset="0"/>
              </a:defRPr>
            </a:lvl1pPr>
          </a:lstStyle>
          <a:p>
            <a:pPr>
              <a:defRPr/>
            </a:pPr>
            <a:fld id="{8893A750-5C84-0048-BDB0-FD81C2E1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0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8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6553200"/>
            <a:ext cx="6858000" cy="304800"/>
          </a:xfrm>
          <a:prstGeom prst="rect">
            <a:avLst/>
          </a:prstGeom>
          <a:solidFill>
            <a:srgbClr val="1D1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934200" y="6553200"/>
            <a:ext cx="2971800" cy="304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Block arrow"/>
          <p:cNvSpPr>
            <a:spLocks noChangeArrowheads="1"/>
          </p:cNvSpPr>
          <p:nvPr userDrawn="1"/>
        </p:nvSpPr>
        <p:spPr bwMode="gray">
          <a:xfrm rot="19800000">
            <a:off x="3109913" y="2451100"/>
            <a:ext cx="1462087" cy="312738"/>
          </a:xfrm>
          <a:prstGeom prst="rightArrow">
            <a:avLst>
              <a:gd name="adj1" fmla="val 50000"/>
              <a:gd name="adj2" fmla="val 32293"/>
            </a:avLst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14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Block arrow"/>
          <p:cNvSpPr>
            <a:spLocks noChangeArrowheads="1"/>
          </p:cNvSpPr>
          <p:nvPr userDrawn="1"/>
        </p:nvSpPr>
        <p:spPr bwMode="gray">
          <a:xfrm>
            <a:off x="3297238" y="3619500"/>
            <a:ext cx="1281112" cy="314325"/>
          </a:xfrm>
          <a:prstGeom prst="rightArrow">
            <a:avLst>
              <a:gd name="adj1" fmla="val 50000"/>
              <a:gd name="adj2" fmla="val 32285"/>
            </a:avLst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14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Block arrow"/>
          <p:cNvSpPr>
            <a:spLocks noChangeArrowheads="1"/>
          </p:cNvSpPr>
          <p:nvPr userDrawn="1"/>
        </p:nvSpPr>
        <p:spPr bwMode="gray">
          <a:xfrm rot="1800000">
            <a:off x="3151188" y="4760913"/>
            <a:ext cx="1460500" cy="312737"/>
          </a:xfrm>
          <a:prstGeom prst="rightArrow">
            <a:avLst>
              <a:gd name="adj1" fmla="val 50000"/>
              <a:gd name="adj2" fmla="val 32301"/>
            </a:avLst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1400" b="1">
              <a:solidFill>
                <a:srgbClr val="000000"/>
              </a:solidFill>
              <a:cs typeface="+mn-cs"/>
            </a:endParaRPr>
          </a:p>
        </p:txBody>
      </p:sp>
      <p:pic>
        <p:nvPicPr>
          <p:cNvPr id="13" name="Picture 8" descr="RGB_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999163"/>
            <a:ext cx="1263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type="body" idx="14"/>
          </p:nvPr>
        </p:nvSpPr>
        <p:spPr>
          <a:xfrm>
            <a:off x="4664968" y="1556792"/>
            <a:ext cx="2878832" cy="129614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0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5"/>
          </p:nvPr>
        </p:nvSpPr>
        <p:spPr>
          <a:xfrm>
            <a:off x="4664969" y="3212976"/>
            <a:ext cx="2878831" cy="129614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0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6"/>
          </p:nvPr>
        </p:nvSpPr>
        <p:spPr>
          <a:xfrm>
            <a:off x="4664969" y="4869160"/>
            <a:ext cx="2878831" cy="129614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0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990600" y="2971800"/>
            <a:ext cx="1872208" cy="1512168"/>
          </a:xfrm>
          <a:prstGeom prst="roundRect">
            <a:avLst/>
          </a:prstGeom>
          <a:solidFill>
            <a:srgbClr val="CD202C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2F1448-7CA2-DB41-AB48-1DA8D6DECB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2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2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6553200"/>
            <a:ext cx="6858000" cy="304800"/>
          </a:xfrm>
          <a:prstGeom prst="rect">
            <a:avLst/>
          </a:prstGeom>
          <a:solidFill>
            <a:srgbClr val="1D1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934200" y="6553200"/>
            <a:ext cx="2971800" cy="304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8" descr="RGB_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999163"/>
            <a:ext cx="1263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0600"/>
            <a:ext cx="5943600" cy="5667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0">
                <a:solidFill>
                  <a:scrgbClr r="0" g="0" b="0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14400"/>
            <a:ext cx="5943600" cy="4114800"/>
          </a:xfrm>
        </p:spPr>
        <p:txBody>
          <a:bodyPr rtlCol="0">
            <a:noAutofit/>
          </a:bodyPr>
          <a:lstStyle>
            <a:lvl1pPr marL="0" indent="0">
              <a:buNone/>
              <a:defRPr sz="28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86400"/>
            <a:ext cx="5943600" cy="58102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Arial"/>
                <a:cs typeface="Arial"/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F667B3-90EE-234A-9DBF-6E6EDDA4C8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225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833116" y="1772816"/>
            <a:ext cx="2304256" cy="936104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3276600" y="1772816"/>
            <a:ext cx="5867400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l">
              <a:buNone/>
              <a:defRPr sz="1200" b="0" i="0" cap="none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6"/>
          </p:nvPr>
        </p:nvSpPr>
        <p:spPr>
          <a:xfrm>
            <a:off x="838200" y="2819400"/>
            <a:ext cx="2304256" cy="936104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3276600" y="2819400"/>
            <a:ext cx="5872484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l">
              <a:buNone/>
              <a:defRPr sz="1200" b="0" i="0" cap="none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8"/>
          </p:nvPr>
        </p:nvSpPr>
        <p:spPr>
          <a:xfrm>
            <a:off x="838200" y="3886200"/>
            <a:ext cx="2304256" cy="936104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3276600" y="3886200"/>
            <a:ext cx="5872484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l">
              <a:buNone/>
              <a:defRPr sz="1200" b="0" i="0" cap="none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A74B-5B1C-6B40-AA90-EB7F895F24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79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833116" y="1772816"/>
            <a:ext cx="2304256" cy="741784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5"/>
          </p:nvPr>
        </p:nvSpPr>
        <p:spPr>
          <a:xfrm>
            <a:off x="3276600" y="1772816"/>
            <a:ext cx="5867400" cy="74178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l">
              <a:buNone/>
              <a:defRPr sz="1200" b="0" i="0" cap="none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6"/>
          </p:nvPr>
        </p:nvSpPr>
        <p:spPr>
          <a:xfrm>
            <a:off x="838200" y="2667000"/>
            <a:ext cx="2304256" cy="741784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7"/>
          </p:nvPr>
        </p:nvSpPr>
        <p:spPr>
          <a:xfrm>
            <a:off x="3281684" y="2667000"/>
            <a:ext cx="5867400" cy="74178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l">
              <a:buNone/>
              <a:defRPr sz="1200" b="0" i="0" cap="none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8"/>
          </p:nvPr>
        </p:nvSpPr>
        <p:spPr>
          <a:xfrm>
            <a:off x="838200" y="3581400"/>
            <a:ext cx="2304256" cy="741784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9"/>
          </p:nvPr>
        </p:nvSpPr>
        <p:spPr>
          <a:xfrm>
            <a:off x="3281684" y="3581400"/>
            <a:ext cx="5867400" cy="74178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l">
              <a:buNone/>
              <a:defRPr sz="1200" b="0" i="0" cap="none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0"/>
          </p:nvPr>
        </p:nvSpPr>
        <p:spPr>
          <a:xfrm>
            <a:off x="838200" y="4495800"/>
            <a:ext cx="2304256" cy="741784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1"/>
          </p:nvPr>
        </p:nvSpPr>
        <p:spPr>
          <a:xfrm>
            <a:off x="3281684" y="4495800"/>
            <a:ext cx="5867400" cy="74178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l">
              <a:buNone/>
              <a:defRPr sz="1200" b="0" i="0" cap="none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A542-C784-5E43-B364-D4CA67C522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130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849288" y="1484784"/>
            <a:ext cx="2808312" cy="792088"/>
          </a:xfrm>
          <a:prstGeom prst="homePlat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/>
          </p:nvPr>
        </p:nvSpPr>
        <p:spPr>
          <a:xfrm>
            <a:off x="3440832" y="1484784"/>
            <a:ext cx="2879428" cy="792088"/>
          </a:xfrm>
          <a:prstGeom prst="chevron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6"/>
          </p:nvPr>
        </p:nvSpPr>
        <p:spPr>
          <a:xfrm>
            <a:off x="6096892" y="1484784"/>
            <a:ext cx="2807420" cy="792088"/>
          </a:xfrm>
          <a:prstGeom prst="chevron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8"/>
          </p:nvPr>
        </p:nvSpPr>
        <p:spPr>
          <a:xfrm>
            <a:off x="849288" y="2276872"/>
            <a:ext cx="2369514" cy="3671491"/>
          </a:xfrm>
        </p:spPr>
        <p:txBody>
          <a:bodyPr>
            <a:noAutofit/>
          </a:bodyPr>
          <a:lstStyle>
            <a:lvl1pPr marL="180000" indent="-180000">
              <a:buClr>
                <a:srgbClr val="E1202C"/>
              </a:buClr>
              <a:defRPr sz="1000" b="0" i="0">
                <a:latin typeface="Arial"/>
                <a:cs typeface="Arial"/>
              </a:defRPr>
            </a:lvl1pPr>
            <a:lvl2pPr>
              <a:defRPr sz="1200">
                <a:latin typeface="Helvetica Neue"/>
                <a:cs typeface="Helvetica Neue"/>
              </a:defRPr>
            </a:lvl2pPr>
            <a:lvl3pPr>
              <a:defRPr sz="1200">
                <a:latin typeface="Helvetica Neue"/>
                <a:cs typeface="Helvetica Neue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9"/>
          </p:nvPr>
        </p:nvSpPr>
        <p:spPr>
          <a:xfrm>
            <a:off x="3441129" y="2276872"/>
            <a:ext cx="2519984" cy="3671491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200">
                <a:latin typeface="Helvetica Neue"/>
                <a:cs typeface="Helvetica Neue"/>
              </a:defRPr>
            </a:lvl2pPr>
            <a:lvl3pPr>
              <a:defRPr sz="1200">
                <a:latin typeface="Helvetica Neue"/>
                <a:cs typeface="Helvetica Neue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0"/>
          </p:nvPr>
        </p:nvSpPr>
        <p:spPr>
          <a:xfrm>
            <a:off x="6096000" y="2276872"/>
            <a:ext cx="2448272" cy="3671491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200">
                <a:latin typeface="Helvetica Neue"/>
                <a:cs typeface="Helvetica Neue"/>
              </a:defRPr>
            </a:lvl2pPr>
            <a:lvl3pPr>
              <a:defRPr sz="1200">
                <a:latin typeface="Helvetica Neue"/>
                <a:cs typeface="Helvetica Neue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2D9B2-FA28-3D4B-A4F5-428B0C0543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42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6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6553200"/>
            <a:ext cx="6858000" cy="304800"/>
          </a:xfrm>
          <a:prstGeom prst="rect">
            <a:avLst/>
          </a:prstGeom>
          <a:solidFill>
            <a:srgbClr val="1D1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934200" y="6553200"/>
            <a:ext cx="2971800" cy="304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 rot="5400000">
            <a:off x="3471863" y="3578225"/>
            <a:ext cx="3322638" cy="503237"/>
          </a:xfrm>
          <a:prstGeom prst="triangle">
            <a:avLst/>
          </a:prstGeom>
          <a:solidFill>
            <a:srgbClr val="7F7F7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8" descr="RGB_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999163"/>
            <a:ext cx="1263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838200" y="1524000"/>
            <a:ext cx="3528392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838200" y="2163763"/>
            <a:ext cx="3528392" cy="3815507"/>
          </a:xfrm>
        </p:spPr>
        <p:txBody>
          <a:bodyPr>
            <a:noAutofit/>
          </a:bodyPr>
          <a:lstStyle>
            <a:lvl1pPr>
              <a:defRPr sz="1200" b="0" i="0">
                <a:latin typeface="Arial"/>
                <a:cs typeface="Arial"/>
              </a:defRPr>
            </a:lvl1pPr>
            <a:lvl2pPr>
              <a:defRPr sz="1200" b="0" i="0">
                <a:latin typeface="Arial"/>
                <a:cs typeface="Arial"/>
              </a:defRPr>
            </a:lvl2pPr>
            <a:lvl3pPr>
              <a:defRPr sz="12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5562600" y="1524000"/>
            <a:ext cx="3528392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6"/>
          </p:nvPr>
        </p:nvSpPr>
        <p:spPr>
          <a:xfrm>
            <a:off x="5562600" y="2163763"/>
            <a:ext cx="3528392" cy="3815507"/>
          </a:xfrm>
        </p:spPr>
        <p:txBody>
          <a:bodyPr>
            <a:noAutofit/>
          </a:bodyPr>
          <a:lstStyle>
            <a:lvl1pPr>
              <a:defRPr sz="1200" b="0" i="0">
                <a:latin typeface="Arial"/>
                <a:cs typeface="Arial"/>
              </a:defRPr>
            </a:lvl1pPr>
            <a:lvl2pPr>
              <a:defRPr sz="1200" b="0" i="0">
                <a:latin typeface="Arial"/>
                <a:cs typeface="Arial"/>
              </a:defRPr>
            </a:lvl2pPr>
            <a:lvl3pPr>
              <a:defRPr sz="12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D19B05-7875-6E42-8DD2-982EA2CFA6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270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838200" y="1484314"/>
            <a:ext cx="514672" cy="4464050"/>
          </a:xfrm>
        </p:spPr>
        <p:txBody>
          <a:bodyPr vert="vert270">
            <a:noAutofit/>
          </a:bodyPr>
          <a:lstStyle>
            <a:lvl1pPr marL="58493" indent="0" algn="l">
              <a:buFontTx/>
              <a:buNone/>
              <a:defRPr sz="1400" b="0" i="0">
                <a:latin typeface="Arial"/>
                <a:cs typeface="Arial"/>
              </a:defRPr>
            </a:lvl1pPr>
            <a:lvl2pPr>
              <a:defRPr sz="1400">
                <a:latin typeface="Helvetica Neue"/>
                <a:cs typeface="Helvetica Neue"/>
              </a:defRPr>
            </a:lvl2pPr>
            <a:lvl3pPr>
              <a:defRPr sz="1400">
                <a:latin typeface="Helvetica Neue"/>
                <a:cs typeface="Helvetica Neue"/>
              </a:defRPr>
            </a:lvl3pPr>
            <a:lvl4pPr>
              <a:defRPr sz="1400">
                <a:latin typeface="Helvetica Neue"/>
                <a:cs typeface="Helvetica Neue"/>
              </a:defRPr>
            </a:lvl4pPr>
            <a:lvl5pPr>
              <a:defRPr sz="14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5"/>
          </p:nvPr>
        </p:nvSpPr>
        <p:spPr>
          <a:xfrm rot="5400000">
            <a:off x="2608324" y="460904"/>
            <a:ext cx="4463579" cy="6479828"/>
          </a:xfrm>
        </p:spPr>
        <p:txBody>
          <a:bodyPr vert="vert270">
            <a:noAutofit/>
          </a:bodyPr>
          <a:lstStyle>
            <a:lvl1pPr marL="58493" indent="0" algn="l">
              <a:buFontTx/>
              <a:buNone/>
              <a:defRPr sz="1200" b="0" i="0">
                <a:latin typeface="Arial"/>
                <a:cs typeface="Arial"/>
              </a:defRPr>
            </a:lvl1pPr>
            <a:lvl2pPr>
              <a:defRPr sz="1200" b="0" i="0">
                <a:latin typeface="Arial"/>
                <a:cs typeface="Arial"/>
              </a:defRPr>
            </a:lvl2pPr>
            <a:lvl3pPr>
              <a:defRPr sz="12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B8B0B-CA2B-984A-ABC9-88DAB90270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411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21FA-3A64-B748-8CBD-68DF574328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0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15925" y="6524625"/>
            <a:ext cx="6049963" cy="217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73050" y="6453188"/>
            <a:ext cx="64087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 University of Melbourne and The Myer Foundation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600200"/>
            <a:ext cx="6298282" cy="1524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 i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657600"/>
            <a:ext cx="5555332" cy="91095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 u="none" cap="none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2498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E6D5805-8940-46C8-8597-EF4B8606F733}" type="datetimeFigureOut">
              <a:rPr lang="en-AU" smtClean="0"/>
              <a:t>19/03/2018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B157-221D-4442-B861-127A3760FB7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700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2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6553200"/>
            <a:ext cx="6858000" cy="304800"/>
          </a:xfrm>
          <a:prstGeom prst="rect">
            <a:avLst/>
          </a:prstGeom>
          <a:solidFill>
            <a:srgbClr val="1D1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934200" y="6553200"/>
            <a:ext cx="2971800" cy="304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8" descr="RGB_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999163"/>
            <a:ext cx="1263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CD202C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8544" y="1905000"/>
            <a:ext cx="8229600" cy="3581400"/>
          </a:xfrm>
        </p:spPr>
        <p:txBody>
          <a:bodyPr>
            <a:noAutofit/>
          </a:bodyPr>
          <a:lstStyle>
            <a:lvl1pPr marL="58493" indent="0">
              <a:spcBef>
                <a:spcPts val="0"/>
              </a:spcBef>
              <a:buNone/>
              <a:defRPr sz="1400" b="0" i="0">
                <a:latin typeface="Arial"/>
                <a:cs typeface="Verdana"/>
              </a:defRPr>
            </a:lvl1pPr>
            <a:lvl2pPr marL="458498" indent="0">
              <a:buNone/>
              <a:defRPr sz="1400" b="0" i="0">
                <a:latin typeface="Arial"/>
                <a:cs typeface="Verdana"/>
              </a:defRPr>
            </a:lvl2pPr>
            <a:lvl3pPr marL="858502" indent="0">
              <a:buNone/>
              <a:defRPr sz="1400" b="0" i="0" baseline="0">
                <a:latin typeface="Arial"/>
                <a:cs typeface="Verdana"/>
              </a:defRPr>
            </a:lvl3pPr>
            <a:lvl4pPr marL="1315649" indent="0">
              <a:buNone/>
              <a:defRPr sz="1400">
                <a:latin typeface="Helvetica Neue"/>
                <a:cs typeface="Helvetica Neue"/>
              </a:defRPr>
            </a:lvl4pPr>
            <a:lvl5pPr marL="1772798" indent="0">
              <a:buNone/>
              <a:defRPr sz="1400" b="0" i="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2"/>
            <a:r>
              <a:rPr lang="en-GB" noProof="0" dirty="0"/>
              <a:t>	      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48544" y="1468016"/>
            <a:ext cx="8229600" cy="304800"/>
          </a:xfrm>
        </p:spPr>
        <p:txBody>
          <a:bodyPr/>
          <a:lstStyle>
            <a:lvl1pPr>
              <a:buFontTx/>
              <a:buNone/>
              <a:defRPr sz="1800" baseline="0"/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80668-BAF1-1546-A4EF-3ACF2BAC9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025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57" y="1622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5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7" y="1622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9539282" y="6558948"/>
            <a:ext cx="155492" cy="1569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57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2FA3C8E-EDEA-41A4-BC04-5D135487B1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3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2FA3C8E-EDEA-41A4-BC04-5D135487B1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">
            <a:extLst>
              <a:ext uri="{FF2B5EF4-FFF2-40B4-BE49-F238E27FC236}">
                <a16:creationId xmlns:a16="http://schemas.microsoft.com/office/drawing/2014/main" id="{049F249F-A121-4517-AB7C-A66EF1EE63F1}"/>
              </a:ext>
            </a:extLst>
          </p:cNvPr>
          <p:cNvSpPr txBox="1">
            <a:spLocks/>
          </p:cNvSpPr>
          <p:nvPr userDrawn="1"/>
        </p:nvSpPr>
        <p:spPr>
          <a:xfrm>
            <a:off x="9539282" y="6558948"/>
            <a:ext cx="155492" cy="1569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85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73" y="1990688"/>
            <a:ext cx="4755582" cy="12557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539282" y="6560487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00" smtClean="0">
                <a:solidFill>
                  <a:srgbClr val="000000"/>
                </a:solidFill>
              </a:rPr>
              <a:pPr/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18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7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7342" y="204165"/>
            <a:ext cx="9400381" cy="3841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defRPr>
            </a:lvl1pPr>
          </a:lstStyle>
          <a:p>
            <a:pPr lvl="0"/>
            <a:r>
              <a:rPr lang="en-US" dirty="0"/>
              <a:t>Add slide lead here</a:t>
            </a:r>
          </a:p>
        </p:txBody>
      </p:sp>
    </p:spTree>
    <p:extLst>
      <p:ext uri="{BB962C8B-B14F-4D97-AF65-F5344CB8AC3E}">
        <p14:creationId xmlns:p14="http://schemas.microsoft.com/office/powerpoint/2010/main" val="406661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6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6553200"/>
            <a:ext cx="6858000" cy="304800"/>
          </a:xfrm>
          <a:prstGeom prst="rect">
            <a:avLst/>
          </a:prstGeom>
          <a:solidFill>
            <a:srgbClr val="1D1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934200" y="6553200"/>
            <a:ext cx="2971800" cy="304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8" descr="RGB_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999163"/>
            <a:ext cx="1263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848544" y="1772816"/>
            <a:ext cx="8153400" cy="3581400"/>
          </a:xfrm>
        </p:spPr>
        <p:txBody>
          <a:bodyPr>
            <a:noAutofit/>
          </a:bodyPr>
          <a:lstStyle>
            <a:lvl1pPr>
              <a:buClr>
                <a:srgbClr val="E1202C"/>
              </a:buClr>
              <a:defRPr sz="1400" b="0" i="0">
                <a:latin typeface="Arial"/>
                <a:cs typeface="Verdana"/>
              </a:defRPr>
            </a:lvl1pPr>
            <a:lvl2pPr>
              <a:defRPr sz="1400" b="0" i="0">
                <a:latin typeface="Arial"/>
                <a:cs typeface="Verdana"/>
              </a:defRPr>
            </a:lvl2pPr>
            <a:lvl3pPr>
              <a:defRPr sz="1400" b="0" i="0">
                <a:latin typeface="Arial"/>
                <a:cs typeface="Verdana"/>
              </a:defRPr>
            </a:lvl3pPr>
            <a:lvl4pPr>
              <a:defRPr sz="1400" b="0" i="0">
                <a:latin typeface="Arial"/>
                <a:cs typeface="Verdana"/>
              </a:defRPr>
            </a:lvl4pPr>
            <a:lvl5pPr>
              <a:defRPr sz="1400" b="0" i="0">
                <a:latin typeface="Arial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>
            <a:noAutofit/>
          </a:bodyPr>
          <a:lstStyle>
            <a:lvl1pPr>
              <a:defRPr>
                <a:solidFill>
                  <a:srgbClr val="CD202C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48544" y="1092622"/>
            <a:ext cx="8229600" cy="304800"/>
          </a:xfrm>
        </p:spPr>
        <p:txBody>
          <a:bodyPr/>
          <a:lstStyle>
            <a:lvl1pPr>
              <a:buFontTx/>
              <a:buNone/>
              <a:defRPr sz="1800" baseline="0"/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0F1D0B-4313-E14E-B80B-BBE4C8D41D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0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0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6553200"/>
            <a:ext cx="6858000" cy="304800"/>
          </a:xfrm>
          <a:prstGeom prst="rect">
            <a:avLst/>
          </a:prstGeom>
          <a:solidFill>
            <a:srgbClr val="1D1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934200" y="6553200"/>
            <a:ext cx="2971800" cy="304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11" descr="RGB_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999163"/>
            <a:ext cx="1263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436" y="1473622"/>
            <a:ext cx="4031556" cy="4464050"/>
          </a:xfrm>
        </p:spPr>
        <p:txBody>
          <a:bodyPr>
            <a:noAutofit/>
          </a:bodyPr>
          <a:lstStyle>
            <a:lvl1pPr>
              <a:buClr>
                <a:srgbClr val="E1202C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73622"/>
            <a:ext cx="4031556" cy="44640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>
            <a:noAutofit/>
          </a:bodyPr>
          <a:lstStyle>
            <a:lvl1pPr>
              <a:defRPr>
                <a:solidFill>
                  <a:srgbClr val="CD202C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48544" y="1092622"/>
            <a:ext cx="8229600" cy="304800"/>
          </a:xfrm>
        </p:spPr>
        <p:txBody>
          <a:bodyPr/>
          <a:lstStyle>
            <a:lvl1pPr>
              <a:buFontTx/>
              <a:buNone/>
              <a:defRPr sz="1800" baseline="0"/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Swiss 72 1 BT" charset="0"/>
              </a:defRPr>
            </a:lvl1pPr>
          </a:lstStyle>
          <a:p>
            <a:pPr>
              <a:defRPr/>
            </a:pPr>
            <a:fld id="{0899A7D4-528C-2C4F-854F-B19FC2CF74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5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4"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/>
        </p:nvSpPr>
        <p:spPr>
          <a:xfrm>
            <a:off x="0" y="6553200"/>
            <a:ext cx="6858000" cy="304800"/>
          </a:xfrm>
          <a:prstGeom prst="rect">
            <a:avLst/>
          </a:prstGeom>
          <a:solidFill>
            <a:srgbClr val="1D1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934200" y="6553200"/>
            <a:ext cx="2971800" cy="304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8" descr="RGB_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999163"/>
            <a:ext cx="1263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8865" y="2153915"/>
            <a:ext cx="3816103" cy="3815507"/>
          </a:xfrm>
        </p:spPr>
        <p:txBody>
          <a:bodyPr>
            <a:noAutofit/>
          </a:bodyPr>
          <a:lstStyle>
            <a:lvl1pPr>
              <a:defRPr sz="1400" b="0" i="0">
                <a:latin typeface="Arial"/>
                <a:cs typeface="Verdana"/>
              </a:defRPr>
            </a:lvl1pPr>
            <a:lvl2pPr>
              <a:defRPr sz="1400" b="0" i="0">
                <a:latin typeface="Arial"/>
                <a:cs typeface="Verdana"/>
              </a:defRPr>
            </a:lvl2pPr>
            <a:lvl3pPr>
              <a:defRPr sz="1400" b="0" i="0">
                <a:latin typeface="Arial"/>
                <a:cs typeface="Verdana"/>
              </a:defRPr>
            </a:lvl3pPr>
            <a:lvl4pPr>
              <a:defRPr sz="1400" b="0" i="0">
                <a:latin typeface="Arial"/>
                <a:cs typeface="Verdana"/>
              </a:defRPr>
            </a:lvl4pPr>
            <a:lvl5pPr>
              <a:defRPr sz="1400" b="0" i="0">
                <a:latin typeface="Arial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905" y="2153915"/>
            <a:ext cx="3815984" cy="3815507"/>
          </a:xfrm>
        </p:spPr>
        <p:txBody>
          <a:bodyPr>
            <a:noAutofit/>
          </a:bodyPr>
          <a:lstStyle>
            <a:lvl1pPr>
              <a:defRPr sz="1400">
                <a:latin typeface="Arial"/>
                <a:cs typeface="Verdana"/>
              </a:defRPr>
            </a:lvl1pPr>
            <a:lvl2pPr>
              <a:defRPr sz="1400">
                <a:latin typeface="Arial"/>
                <a:cs typeface="Verdana"/>
              </a:defRPr>
            </a:lvl2pPr>
            <a:lvl3pPr>
              <a:defRPr sz="1400">
                <a:latin typeface="Arial"/>
                <a:cs typeface="Verdana"/>
              </a:defRPr>
            </a:lvl3pPr>
            <a:lvl4pPr>
              <a:defRPr sz="1400">
                <a:latin typeface="Arial"/>
                <a:cs typeface="Verdana"/>
              </a:defRPr>
            </a:lvl4pPr>
            <a:lvl5pPr>
              <a:defRPr sz="1400">
                <a:latin typeface="Arial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847279" y="1505843"/>
            <a:ext cx="3817689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Verdana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5"/>
          </p:nvPr>
        </p:nvSpPr>
        <p:spPr>
          <a:xfrm>
            <a:off x="5029200" y="1505843"/>
            <a:ext cx="3817689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Verdana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>
            <a:noAutofit/>
          </a:bodyPr>
          <a:lstStyle>
            <a:lvl1pPr>
              <a:defRPr>
                <a:solidFill>
                  <a:srgbClr val="CD202C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48544" y="1092622"/>
            <a:ext cx="8147248" cy="304800"/>
          </a:xfrm>
        </p:spPr>
        <p:txBody>
          <a:bodyPr/>
          <a:lstStyle>
            <a:lvl1pPr>
              <a:buFontTx/>
              <a:buNone/>
              <a:defRPr sz="1800" baseline="0"/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8B1AF8-C0D3-8E4E-9F9B-05ECCE0998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5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728864" y="1549822"/>
            <a:ext cx="2520000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Verdana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728864" y="2197894"/>
            <a:ext cx="2520000" cy="3815507"/>
          </a:xfrm>
        </p:spPr>
        <p:txBody>
          <a:bodyPr>
            <a:noAutofit/>
          </a:bodyPr>
          <a:lstStyle>
            <a:lvl1pPr>
              <a:defRPr sz="1200">
                <a:latin typeface="Arial"/>
                <a:cs typeface="Verdana"/>
              </a:defRPr>
            </a:lvl1pPr>
            <a:lvl2pPr>
              <a:defRPr sz="1200">
                <a:latin typeface="Arial"/>
                <a:cs typeface="Verdana"/>
              </a:defRPr>
            </a:lvl2pPr>
            <a:lvl3pPr>
              <a:defRPr sz="1200">
                <a:latin typeface="Arial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848824" y="1558131"/>
            <a:ext cx="2520000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Verdana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848824" y="2197894"/>
            <a:ext cx="2520000" cy="3815507"/>
          </a:xfrm>
        </p:spPr>
        <p:txBody>
          <a:bodyPr>
            <a:noAutofit/>
          </a:bodyPr>
          <a:lstStyle>
            <a:lvl1pPr>
              <a:defRPr sz="1200">
                <a:latin typeface="Arial"/>
                <a:cs typeface="Verdana"/>
              </a:defRPr>
            </a:lvl1pPr>
            <a:lvl2pPr>
              <a:defRPr sz="1200">
                <a:latin typeface="Arial"/>
                <a:cs typeface="Verdana"/>
              </a:defRPr>
            </a:lvl2pPr>
            <a:lvl3pPr>
              <a:defRPr sz="1200">
                <a:latin typeface="Arial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6477000" y="1549822"/>
            <a:ext cx="2520000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 i="0" cap="none" baseline="0">
                <a:solidFill>
                  <a:schemeClr val="bg1"/>
                </a:solidFill>
                <a:latin typeface="Arial"/>
                <a:cs typeface="Verdana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6477000" y="2197894"/>
            <a:ext cx="2520000" cy="3815507"/>
          </a:xfrm>
        </p:spPr>
        <p:txBody>
          <a:bodyPr>
            <a:noAutofit/>
          </a:bodyPr>
          <a:lstStyle>
            <a:lvl1pPr>
              <a:defRPr sz="1200" b="0" i="0">
                <a:latin typeface="Arial"/>
                <a:cs typeface="Arial"/>
              </a:defRPr>
            </a:lvl1pPr>
            <a:lvl2pPr>
              <a:defRPr sz="1200" b="0" i="0">
                <a:latin typeface="Arial"/>
                <a:cs typeface="Arial"/>
              </a:defRPr>
            </a:lvl2pPr>
            <a:lvl3pPr>
              <a:defRPr sz="1200" b="0" i="0">
                <a:latin typeface="Arial"/>
                <a:cs typeface="Arial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>
            <a:noAutofit/>
          </a:bodyPr>
          <a:lstStyle>
            <a:lvl1pPr>
              <a:defRPr>
                <a:solidFill>
                  <a:srgbClr val="CD202C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48544" y="1092622"/>
            <a:ext cx="8229600" cy="304800"/>
          </a:xfrm>
        </p:spPr>
        <p:txBody>
          <a:bodyPr/>
          <a:lstStyle>
            <a:lvl1pPr>
              <a:buFontTx/>
              <a:buNone/>
              <a:defRPr sz="1800" baseline="0"/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644F3-926F-554A-9906-0CC9A5509D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52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936776" y="1505843"/>
            <a:ext cx="2016224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936776" y="2153915"/>
            <a:ext cx="2016224" cy="3815507"/>
          </a:xfrm>
        </p:spPr>
        <p:txBody>
          <a:bodyPr>
            <a:noAutofit/>
          </a:bodyPr>
          <a:lstStyle>
            <a:lvl1pPr>
              <a:defRPr sz="1000" b="0" i="0">
                <a:latin typeface="Arial"/>
                <a:cs typeface="Arial"/>
              </a:defRPr>
            </a:lvl1pPr>
            <a:lvl2pPr>
              <a:defRPr sz="1000" b="0" i="0">
                <a:latin typeface="Arial"/>
                <a:cs typeface="Arial"/>
              </a:defRPr>
            </a:lvl2pPr>
            <a:lvl3pPr>
              <a:defRPr sz="1000" b="0" i="0">
                <a:latin typeface="Arial"/>
                <a:cs typeface="Arial"/>
              </a:defRPr>
            </a:lvl3pPr>
            <a:lvl4pPr>
              <a:defRPr sz="1000" b="0" i="0">
                <a:latin typeface="Verdana"/>
                <a:cs typeface="Verdana"/>
              </a:defRPr>
            </a:lvl4pPr>
            <a:lvl5pPr>
              <a:buNone/>
              <a:defRPr sz="1000" b="0" i="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848544" y="1514152"/>
            <a:ext cx="2016224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 Bold"/>
                <a:cs typeface="Arial Bold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848544" y="2153915"/>
            <a:ext cx="2016224" cy="3815507"/>
          </a:xfrm>
        </p:spPr>
        <p:txBody>
          <a:bodyPr>
            <a:noAutofit/>
          </a:bodyPr>
          <a:lstStyle>
            <a:lvl1pPr marL="252000" indent="-194400">
              <a:defRPr sz="1000" b="0" i="0">
                <a:latin typeface="Arial"/>
                <a:cs typeface="Arial"/>
              </a:defRPr>
            </a:lvl1pPr>
            <a:lvl2pPr marL="471600" indent="-194400">
              <a:defRPr sz="1000" b="0" i="0">
                <a:latin typeface="Arial"/>
                <a:cs typeface="Arial"/>
              </a:defRPr>
            </a:lvl2pPr>
            <a:lvl3pPr marL="781200" indent="-194400">
              <a:defRPr sz="1000" b="0" i="0">
                <a:latin typeface="Arial"/>
                <a:cs typeface="Arial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buNone/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5025008" y="1505843"/>
            <a:ext cx="2016224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6"/>
          </p:nvPr>
        </p:nvSpPr>
        <p:spPr>
          <a:xfrm>
            <a:off x="5025008" y="2153915"/>
            <a:ext cx="2016224" cy="3815507"/>
          </a:xfrm>
        </p:spPr>
        <p:txBody>
          <a:bodyPr>
            <a:noAutofit/>
          </a:bodyPr>
          <a:lstStyle>
            <a:lvl1pPr>
              <a:defRPr sz="1000" b="0" i="0">
                <a:latin typeface="Arial"/>
                <a:cs typeface="Arial"/>
              </a:defRPr>
            </a:lvl1pPr>
            <a:lvl2pPr>
              <a:defRPr sz="1000" b="0" i="0">
                <a:latin typeface="Arial"/>
                <a:cs typeface="Arial"/>
              </a:defRPr>
            </a:lvl2pPr>
            <a:lvl3pPr>
              <a:defRPr sz="1000" b="0" i="0">
                <a:latin typeface="Arial"/>
                <a:cs typeface="Arial"/>
              </a:defRPr>
            </a:lvl3pPr>
            <a:lvl4pPr>
              <a:defRPr sz="1000" b="0" i="0">
                <a:latin typeface="Verdana"/>
                <a:cs typeface="Verdana"/>
              </a:defRPr>
            </a:lvl4pPr>
            <a:lvl5pPr>
              <a:buNone/>
              <a:defRPr sz="1000" b="0" i="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7127776" y="1505843"/>
            <a:ext cx="2016224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7127776" y="2153915"/>
            <a:ext cx="2016224" cy="3815507"/>
          </a:xfrm>
        </p:spPr>
        <p:txBody>
          <a:bodyPr>
            <a:noAutofit/>
          </a:bodyPr>
          <a:lstStyle>
            <a:lvl1pPr>
              <a:defRPr sz="1000" b="0" i="0">
                <a:latin typeface="Arial"/>
                <a:cs typeface="Arial"/>
              </a:defRPr>
            </a:lvl1pPr>
            <a:lvl2pPr>
              <a:defRPr sz="1000" b="0" i="0">
                <a:latin typeface="Arial"/>
                <a:cs typeface="Arial"/>
              </a:defRPr>
            </a:lvl2pPr>
            <a:lvl3pPr>
              <a:defRPr sz="1000" b="0" i="0">
                <a:latin typeface="Arial"/>
                <a:cs typeface="Arial"/>
              </a:defRPr>
            </a:lvl3pPr>
            <a:lvl4pPr>
              <a:defRPr sz="1000" b="0" i="0">
                <a:latin typeface="Verdana"/>
                <a:cs typeface="Verdana"/>
              </a:defRPr>
            </a:lvl4pPr>
            <a:lvl5pPr>
              <a:buNone/>
              <a:defRPr sz="1000" b="0" i="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>
            <a:noAutofit/>
          </a:bodyPr>
          <a:lstStyle>
            <a:lvl1pPr>
              <a:defRPr>
                <a:solidFill>
                  <a:srgbClr val="CD202C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48544" y="1092622"/>
            <a:ext cx="8229600" cy="304800"/>
          </a:xfrm>
        </p:spPr>
        <p:txBody>
          <a:bodyPr/>
          <a:lstStyle>
            <a:lvl1pPr>
              <a:buFontTx/>
              <a:buNone/>
              <a:defRPr sz="1800" baseline="0"/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2A58-4391-F940-B93D-AD89F6C387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71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526432" y="1092622"/>
            <a:ext cx="1512168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526432" y="1736539"/>
            <a:ext cx="1512168" cy="3815507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000">
                <a:latin typeface="Helvetica Neue"/>
                <a:cs typeface="Helvetica Neue"/>
              </a:defRPr>
            </a:lvl2pPr>
            <a:lvl3pPr>
              <a:defRPr sz="1000">
                <a:latin typeface="Helvetica Neue"/>
                <a:cs typeface="Helvetica Neue"/>
              </a:defRPr>
            </a:lvl3pPr>
            <a:lvl4pPr>
              <a:defRPr sz="1000">
                <a:latin typeface="Helvetica Neue"/>
                <a:cs typeface="Helvetica Neue"/>
              </a:defRPr>
            </a:lvl4pPr>
            <a:lvl5pPr>
              <a:defRPr sz="10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850032" y="1092622"/>
            <a:ext cx="1512168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850032" y="1736539"/>
            <a:ext cx="1512168" cy="3815507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000" b="0" i="0">
                <a:latin typeface="Verdana"/>
                <a:cs typeface="Verdana"/>
              </a:defRPr>
            </a:lvl2pPr>
            <a:lvl3pPr>
              <a:defRPr sz="1000" b="0" i="0">
                <a:latin typeface="Verdana"/>
                <a:cs typeface="Verdana"/>
              </a:defRPr>
            </a:lvl3pPr>
            <a:lvl4pPr>
              <a:defRPr sz="1000" b="0" i="0">
                <a:latin typeface="Verdana"/>
                <a:cs typeface="Verdana"/>
              </a:defRPr>
            </a:lvl4pPr>
            <a:lvl5pPr>
              <a:defRPr sz="10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232920" y="1092622"/>
            <a:ext cx="1512168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6"/>
          </p:nvPr>
        </p:nvSpPr>
        <p:spPr>
          <a:xfrm>
            <a:off x="4232920" y="1736539"/>
            <a:ext cx="1512168" cy="3815507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000">
                <a:latin typeface="Helvetica Neue"/>
                <a:cs typeface="Helvetica Neue"/>
              </a:defRPr>
            </a:lvl2pPr>
            <a:lvl3pPr>
              <a:defRPr sz="1000">
                <a:latin typeface="Helvetica Neue"/>
                <a:cs typeface="Helvetica Neue"/>
              </a:defRPr>
            </a:lvl3pPr>
            <a:lvl4pPr>
              <a:defRPr sz="1000">
                <a:latin typeface="Helvetica Neue"/>
                <a:cs typeface="Helvetica Neue"/>
              </a:defRPr>
            </a:lvl4pPr>
            <a:lvl5pPr>
              <a:defRPr sz="10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5997116" y="1092622"/>
            <a:ext cx="1512168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5997116" y="1736539"/>
            <a:ext cx="1512168" cy="3815507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000">
                <a:latin typeface="Helvetica Neue"/>
                <a:cs typeface="Helvetica Neue"/>
              </a:defRPr>
            </a:lvl2pPr>
            <a:lvl3pPr>
              <a:defRPr sz="1000">
                <a:latin typeface="Helvetica Neue"/>
                <a:cs typeface="Helvetica Neue"/>
              </a:defRPr>
            </a:lvl3pPr>
            <a:lvl4pPr>
              <a:defRPr sz="1000">
                <a:latin typeface="Helvetica Neue"/>
                <a:cs typeface="Helvetica Neue"/>
              </a:defRPr>
            </a:lvl4pPr>
            <a:lvl5pPr>
              <a:defRPr sz="10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7761312" y="1092622"/>
            <a:ext cx="1512168" cy="639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0"/>
          </p:nvPr>
        </p:nvSpPr>
        <p:spPr>
          <a:xfrm>
            <a:off x="7761312" y="1736539"/>
            <a:ext cx="1512168" cy="3815507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000">
                <a:latin typeface="Helvetica Neue"/>
                <a:cs typeface="Helvetica Neue"/>
              </a:defRPr>
            </a:lvl2pPr>
            <a:lvl3pPr>
              <a:defRPr sz="1000">
                <a:latin typeface="Helvetica Neue"/>
                <a:cs typeface="Helvetica Neue"/>
              </a:defRPr>
            </a:lvl3pPr>
            <a:lvl4pPr>
              <a:defRPr sz="1000">
                <a:latin typeface="Helvetica Neue"/>
                <a:cs typeface="Helvetica Neue"/>
              </a:defRPr>
            </a:lvl4pPr>
            <a:lvl5pPr>
              <a:defRPr sz="10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49313" y="476672"/>
            <a:ext cx="8153400" cy="539750"/>
          </a:xfrm>
        </p:spPr>
        <p:txBody>
          <a:bodyPr>
            <a:noAutofit/>
          </a:bodyPr>
          <a:lstStyle>
            <a:lvl1pPr>
              <a:defRPr>
                <a:solidFill>
                  <a:srgbClr val="CD202C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CA9E-F8A0-B849-BF0D-0460F69BBB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4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3728864" y="1484313"/>
            <a:ext cx="2592288" cy="6480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3728864" y="2132857"/>
            <a:ext cx="2592288" cy="1728192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200">
                <a:latin typeface="Helvetica Neue"/>
                <a:cs typeface="Helvetica Neue"/>
              </a:defRPr>
            </a:lvl2pPr>
            <a:lvl3pPr>
              <a:defRPr sz="1200">
                <a:latin typeface="Helvetica Neue"/>
                <a:cs typeface="Helvetica Neue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/>
          </p:nvPr>
        </p:nvSpPr>
        <p:spPr>
          <a:xfrm>
            <a:off x="836712" y="1484313"/>
            <a:ext cx="2592288" cy="6480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2"/>
          </p:nvPr>
        </p:nvSpPr>
        <p:spPr>
          <a:xfrm>
            <a:off x="836712" y="2132857"/>
            <a:ext cx="2592288" cy="1728192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200">
                <a:latin typeface="Helvetica Neue"/>
                <a:cs typeface="Helvetica Neue"/>
              </a:defRPr>
            </a:lvl2pPr>
            <a:lvl3pPr>
              <a:defRPr sz="1200">
                <a:latin typeface="Helvetica Neue"/>
                <a:cs typeface="Helvetica Neue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6553200" y="1498984"/>
            <a:ext cx="2592288" cy="6480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4"/>
          </p:nvPr>
        </p:nvSpPr>
        <p:spPr>
          <a:xfrm>
            <a:off x="6553200" y="2147528"/>
            <a:ext cx="2592288" cy="1728192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buNone/>
              <a:defRPr sz="1200">
                <a:latin typeface="Helvetica Neue"/>
                <a:cs typeface="Helvetica Neue"/>
              </a:defRPr>
            </a:lvl2pPr>
            <a:lvl3pPr>
              <a:defRPr sz="1200">
                <a:latin typeface="Helvetica Neue"/>
                <a:cs typeface="Helvetica Neue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5"/>
          </p:nvPr>
        </p:nvSpPr>
        <p:spPr>
          <a:xfrm>
            <a:off x="836712" y="3962400"/>
            <a:ext cx="2592288" cy="6480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6"/>
          </p:nvPr>
        </p:nvSpPr>
        <p:spPr>
          <a:xfrm>
            <a:off x="836712" y="4610944"/>
            <a:ext cx="2592288" cy="1728192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200">
                <a:latin typeface="Helvetica Neue"/>
                <a:cs typeface="Helvetica Neue"/>
              </a:defRPr>
            </a:lvl2pPr>
            <a:lvl3pPr>
              <a:defRPr sz="1200">
                <a:latin typeface="Helvetica Neue"/>
                <a:cs typeface="Helvetica Neue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/>
          </p:nvPr>
        </p:nvSpPr>
        <p:spPr>
          <a:xfrm>
            <a:off x="6553200" y="3962400"/>
            <a:ext cx="2592288" cy="6480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8"/>
          </p:nvPr>
        </p:nvSpPr>
        <p:spPr>
          <a:xfrm>
            <a:off x="6553200" y="4610944"/>
            <a:ext cx="2592288" cy="1728192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200">
                <a:latin typeface="Helvetica Neue"/>
                <a:cs typeface="Helvetica Neue"/>
              </a:defRPr>
            </a:lvl2pPr>
            <a:lvl3pPr>
              <a:defRPr sz="1200">
                <a:latin typeface="Helvetica Neue"/>
                <a:cs typeface="Helvetica Neue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/>
          </p:nvPr>
        </p:nvSpPr>
        <p:spPr>
          <a:xfrm>
            <a:off x="3728864" y="3962400"/>
            <a:ext cx="2592288" cy="64807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2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0"/>
          </p:nvPr>
        </p:nvSpPr>
        <p:spPr>
          <a:xfrm>
            <a:off x="3728864" y="4610944"/>
            <a:ext cx="2592288" cy="1728192"/>
          </a:xfrm>
        </p:spPr>
        <p:txBody>
          <a:bodyPr>
            <a:noAutofit/>
          </a:bodyPr>
          <a:lstStyle>
            <a:lvl1pPr marL="180000" indent="-180000">
              <a:defRPr sz="1000" b="0" i="0">
                <a:latin typeface="Arial"/>
                <a:cs typeface="Arial"/>
              </a:defRPr>
            </a:lvl1pPr>
            <a:lvl2pPr>
              <a:defRPr sz="1200">
                <a:latin typeface="Helvetica Neue"/>
                <a:cs typeface="Helvetica Neue"/>
              </a:defRPr>
            </a:lvl2pPr>
            <a:lvl3pPr>
              <a:defRPr sz="1200">
                <a:latin typeface="Helvetica Neue"/>
                <a:cs typeface="Helvetica Neue"/>
              </a:defRPr>
            </a:lvl3pPr>
            <a:lvl4pPr>
              <a:defRPr sz="1200">
                <a:latin typeface="Helvetica Neue"/>
                <a:cs typeface="Helvetica Neue"/>
              </a:defRPr>
            </a:lvl4pPr>
            <a:lvl5pPr>
              <a:defRPr sz="120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600B-923A-9E46-9E78-7C8498C661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03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think-cell Slide" r:id="rId21" imgW="38100" imgH="38100" progId="">
                  <p:embed/>
                </p:oleObj>
              </mc:Choice>
              <mc:Fallback>
                <p:oleObj name="think-cell Slide" r:id="rId21" imgW="38100" imgH="381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549400"/>
            <a:ext cx="8153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4175" y="6597650"/>
            <a:ext cx="584200" cy="304800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8A82C573-0AA5-AB49-8A94-06DECA67F6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Title Placeholder 8"/>
          <p:cNvSpPr>
            <a:spLocks noGrp="1"/>
          </p:cNvSpPr>
          <p:nvPr>
            <p:ph type="title"/>
          </p:nvPr>
        </p:nvSpPr>
        <p:spPr bwMode="auto">
          <a:xfrm>
            <a:off x="849313" y="476250"/>
            <a:ext cx="81534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0" y="6553200"/>
            <a:ext cx="6858000" cy="304800"/>
          </a:xfrm>
          <a:prstGeom prst="rect">
            <a:avLst/>
          </a:prstGeom>
          <a:solidFill>
            <a:srgbClr val="1D1D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934200" y="6553200"/>
            <a:ext cx="2971800" cy="304800"/>
          </a:xfrm>
          <a:prstGeom prst="rect">
            <a:avLst/>
          </a:prstGeom>
          <a:solidFill>
            <a:srgbClr val="CD20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8" descr="RGB_Logo.jpg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5999163"/>
            <a:ext cx="1263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52" r:id="rId6"/>
    <p:sldLayoutId id="2147484653" r:id="rId7"/>
    <p:sldLayoutId id="2147484654" r:id="rId8"/>
    <p:sldLayoutId id="2147484655" r:id="rId9"/>
    <p:sldLayoutId id="2147484666" r:id="rId10"/>
    <p:sldLayoutId id="2147484667" r:id="rId11"/>
    <p:sldLayoutId id="2147484656" r:id="rId12"/>
    <p:sldLayoutId id="2147484657" r:id="rId13"/>
    <p:sldLayoutId id="2147484658" r:id="rId14"/>
    <p:sldLayoutId id="2147484668" r:id="rId15"/>
    <p:sldLayoutId id="2147484659" r:id="rId16"/>
    <p:sldLayoutId id="2147484660" r:id="rId17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CD202C"/>
          </a:solidFill>
          <a:latin typeface="Arial" pitchFamily="-106" charset="0"/>
          <a:ea typeface="ＭＳ Ｐゴシック" pitchFamily="-106" charset="-128"/>
          <a:cs typeface="Verdana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rgbClr val="CD202C"/>
          </a:solidFill>
          <a:latin typeface="Arial" pitchFamily="-106" charset="0"/>
          <a:ea typeface="ＭＳ Ｐゴシック" pitchFamily="-106" charset="-128"/>
          <a:cs typeface="Verdan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rgbClr val="CD202C"/>
          </a:solidFill>
          <a:latin typeface="Arial" pitchFamily="-106" charset="0"/>
          <a:ea typeface="ＭＳ Ｐゴシック" pitchFamily="-106" charset="-128"/>
          <a:cs typeface="Verdan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rgbClr val="CD202C"/>
          </a:solidFill>
          <a:latin typeface="Arial" pitchFamily="-106" charset="0"/>
          <a:ea typeface="ＭＳ Ｐゴシック" pitchFamily="-106" charset="-128"/>
          <a:cs typeface="Verdan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rgbClr val="CD202C"/>
          </a:solidFill>
          <a:latin typeface="Arial" pitchFamily="-106" charset="0"/>
          <a:ea typeface="ＭＳ Ｐゴシック" pitchFamily="-106" charset="-128"/>
          <a:cs typeface="Verdan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800">
          <a:solidFill>
            <a:srgbClr val="D6192A"/>
          </a:solidFill>
          <a:latin typeface="Arial" pitchFamily="-106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800">
          <a:solidFill>
            <a:srgbClr val="D6192A"/>
          </a:solidFill>
          <a:latin typeface="Arial" pitchFamily="-106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800">
          <a:solidFill>
            <a:srgbClr val="D6192A"/>
          </a:solidFill>
          <a:latin typeface="Arial" pitchFamily="-106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800">
          <a:solidFill>
            <a:srgbClr val="D6192A"/>
          </a:solidFill>
          <a:latin typeface="Arial" pitchFamily="-106" charset="0"/>
        </a:defRPr>
      </a:lvl9pPr>
    </p:titleStyle>
    <p:bodyStyle>
      <a:lvl1pPr marL="341313" indent="-284163" algn="l" defTabSz="912813" rtl="0" eaLnBrk="0" fontAlgn="base" hangingPunct="0">
        <a:spcBef>
          <a:spcPct val="0"/>
        </a:spcBef>
        <a:spcAft>
          <a:spcPct val="0"/>
        </a:spcAft>
        <a:buClr>
          <a:srgbClr val="E1202C"/>
        </a:buClr>
        <a:buFont typeface="Arial" charset="0"/>
        <a:buChar char="•"/>
        <a:defRPr sz="1400" kern="1200">
          <a:solidFill>
            <a:srgbClr val="000000"/>
          </a:solidFill>
          <a:latin typeface="Arial" pitchFamily="-106" charset="0"/>
          <a:ea typeface="ＭＳ Ｐゴシック" pitchFamily="-106" charset="-128"/>
          <a:cs typeface="Verdana"/>
        </a:defRPr>
      </a:lvl1pPr>
      <a:lvl2pPr marL="741363" indent="-284163" algn="l" defTabSz="912813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400" kern="1200">
          <a:solidFill>
            <a:srgbClr val="000000"/>
          </a:solidFill>
          <a:latin typeface="Arial" pitchFamily="-106" charset="0"/>
          <a:ea typeface="ＭＳ Ｐゴシック" pitchFamily="-106" charset="-128"/>
          <a:cs typeface="Verdana"/>
        </a:defRPr>
      </a:lvl2pPr>
      <a:lvl3pPr marL="1141413" indent="-284163" algn="l" defTabSz="912813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400" kern="1200">
          <a:solidFill>
            <a:srgbClr val="000000"/>
          </a:solidFill>
          <a:latin typeface="Arial" pitchFamily="-106" charset="0"/>
          <a:ea typeface="ＭＳ Ｐゴシック" pitchFamily="-106" charset="-128"/>
          <a:cs typeface="Verdana"/>
        </a:defRPr>
      </a:lvl3pPr>
      <a:lvl4pPr marL="1598613" indent="-284163" algn="l" defTabSz="912813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400" kern="1200">
          <a:solidFill>
            <a:srgbClr val="000000"/>
          </a:solidFill>
          <a:latin typeface="Arial" pitchFamily="-106" charset="0"/>
          <a:ea typeface="ＭＳ Ｐゴシック" pitchFamily="-106" charset="-128"/>
          <a:cs typeface="Verdana"/>
        </a:defRPr>
      </a:lvl4pPr>
      <a:lvl5pPr marL="2055813" indent="-284163" algn="l" defTabSz="912813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1400" kern="1200">
          <a:solidFill>
            <a:srgbClr val="000000"/>
          </a:solidFill>
          <a:latin typeface="Arial" pitchFamily="-106" charset="0"/>
          <a:ea typeface="ＭＳ Ｐゴシック" pitchFamily="-106" charset="-128"/>
          <a:cs typeface="Verdana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0B435525-45EE-9E43-9A58-5CC11AE439FC}" type="datetime1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08755621-DC80-EA46-86D2-008447547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82" r:id="rId2"/>
    <p:sldLayoutId id="2147484683" r:id="rId3"/>
    <p:sldLayoutId id="2147484684" r:id="rId4"/>
    <p:sldLayoutId id="2147484685" r:id="rId5"/>
    <p:sldLayoutId id="214748468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32.xml"/><Relationship Id="rId21" Type="http://schemas.openxmlformats.org/officeDocument/2006/relationships/tags" Target="../tags/tag36.xml"/><Relationship Id="rId42" Type="http://schemas.openxmlformats.org/officeDocument/2006/relationships/tags" Target="../tags/tag57.xml"/><Relationship Id="rId63" Type="http://schemas.openxmlformats.org/officeDocument/2006/relationships/tags" Target="../tags/tag78.xml"/><Relationship Id="rId84" Type="http://schemas.openxmlformats.org/officeDocument/2006/relationships/tags" Target="../tags/tag99.xml"/><Relationship Id="rId138" Type="http://schemas.openxmlformats.org/officeDocument/2006/relationships/tags" Target="../tags/tag153.xml"/><Relationship Id="rId159" Type="http://schemas.openxmlformats.org/officeDocument/2006/relationships/tags" Target="../tags/tag174.xml"/><Relationship Id="rId170" Type="http://schemas.openxmlformats.org/officeDocument/2006/relationships/tags" Target="../tags/tag185.xml"/><Relationship Id="rId191" Type="http://schemas.openxmlformats.org/officeDocument/2006/relationships/tags" Target="../tags/tag206.xml"/><Relationship Id="rId205" Type="http://schemas.openxmlformats.org/officeDocument/2006/relationships/image" Target="../media/image29.emf"/><Relationship Id="rId107" Type="http://schemas.openxmlformats.org/officeDocument/2006/relationships/tags" Target="../tags/tag122.xml"/><Relationship Id="rId11" Type="http://schemas.openxmlformats.org/officeDocument/2006/relationships/tags" Target="../tags/tag26.xml"/><Relationship Id="rId32" Type="http://schemas.openxmlformats.org/officeDocument/2006/relationships/tags" Target="../tags/tag47.xml"/><Relationship Id="rId53" Type="http://schemas.openxmlformats.org/officeDocument/2006/relationships/tags" Target="../tags/tag68.xml"/><Relationship Id="rId74" Type="http://schemas.openxmlformats.org/officeDocument/2006/relationships/tags" Target="../tags/tag89.xml"/><Relationship Id="rId128" Type="http://schemas.openxmlformats.org/officeDocument/2006/relationships/tags" Target="../tags/tag143.xml"/><Relationship Id="rId149" Type="http://schemas.openxmlformats.org/officeDocument/2006/relationships/tags" Target="../tags/tag164.xml"/><Relationship Id="rId5" Type="http://schemas.openxmlformats.org/officeDocument/2006/relationships/tags" Target="../tags/tag20.xml"/><Relationship Id="rId95" Type="http://schemas.openxmlformats.org/officeDocument/2006/relationships/tags" Target="../tags/tag110.xml"/><Relationship Id="rId160" Type="http://schemas.openxmlformats.org/officeDocument/2006/relationships/tags" Target="../tags/tag175.xml"/><Relationship Id="rId181" Type="http://schemas.openxmlformats.org/officeDocument/2006/relationships/tags" Target="../tags/tag196.xml"/><Relationship Id="rId22" Type="http://schemas.openxmlformats.org/officeDocument/2006/relationships/tags" Target="../tags/tag37.xml"/><Relationship Id="rId43" Type="http://schemas.openxmlformats.org/officeDocument/2006/relationships/tags" Target="../tags/tag58.xml"/><Relationship Id="rId64" Type="http://schemas.openxmlformats.org/officeDocument/2006/relationships/tags" Target="../tags/tag79.xml"/><Relationship Id="rId118" Type="http://schemas.openxmlformats.org/officeDocument/2006/relationships/tags" Target="../tags/tag133.xml"/><Relationship Id="rId139" Type="http://schemas.openxmlformats.org/officeDocument/2006/relationships/tags" Target="../tags/tag154.xml"/><Relationship Id="rId85" Type="http://schemas.openxmlformats.org/officeDocument/2006/relationships/tags" Target="../tags/tag100.xml"/><Relationship Id="rId150" Type="http://schemas.openxmlformats.org/officeDocument/2006/relationships/tags" Target="../tags/tag165.xml"/><Relationship Id="rId171" Type="http://schemas.openxmlformats.org/officeDocument/2006/relationships/tags" Target="../tags/tag186.xml"/><Relationship Id="rId192" Type="http://schemas.openxmlformats.org/officeDocument/2006/relationships/tags" Target="../tags/tag207.xml"/><Relationship Id="rId206" Type="http://schemas.openxmlformats.org/officeDocument/2006/relationships/oleObject" Target="../embeddings/oleObject21.bin"/><Relationship Id="rId12" Type="http://schemas.openxmlformats.org/officeDocument/2006/relationships/tags" Target="../tags/tag27.xml"/><Relationship Id="rId33" Type="http://schemas.openxmlformats.org/officeDocument/2006/relationships/tags" Target="../tags/tag48.xml"/><Relationship Id="rId108" Type="http://schemas.openxmlformats.org/officeDocument/2006/relationships/tags" Target="../tags/tag123.xml"/><Relationship Id="rId129" Type="http://schemas.openxmlformats.org/officeDocument/2006/relationships/tags" Target="../tags/tag144.xml"/><Relationship Id="rId54" Type="http://schemas.openxmlformats.org/officeDocument/2006/relationships/tags" Target="../tags/tag69.xml"/><Relationship Id="rId75" Type="http://schemas.openxmlformats.org/officeDocument/2006/relationships/tags" Target="../tags/tag90.xml"/><Relationship Id="rId96" Type="http://schemas.openxmlformats.org/officeDocument/2006/relationships/tags" Target="../tags/tag111.xml"/><Relationship Id="rId140" Type="http://schemas.openxmlformats.org/officeDocument/2006/relationships/tags" Target="../tags/tag155.xml"/><Relationship Id="rId161" Type="http://schemas.openxmlformats.org/officeDocument/2006/relationships/tags" Target="../tags/tag176.xml"/><Relationship Id="rId182" Type="http://schemas.openxmlformats.org/officeDocument/2006/relationships/tags" Target="../tags/tag197.xml"/><Relationship Id="rId6" Type="http://schemas.openxmlformats.org/officeDocument/2006/relationships/tags" Target="../tags/tag21.xml"/><Relationship Id="rId23" Type="http://schemas.openxmlformats.org/officeDocument/2006/relationships/tags" Target="../tags/tag38.xml"/><Relationship Id="rId119" Type="http://schemas.openxmlformats.org/officeDocument/2006/relationships/tags" Target="../tags/tag134.xml"/><Relationship Id="rId44" Type="http://schemas.openxmlformats.org/officeDocument/2006/relationships/tags" Target="../tags/tag59.xml"/><Relationship Id="rId65" Type="http://schemas.openxmlformats.org/officeDocument/2006/relationships/tags" Target="../tags/tag80.xml"/><Relationship Id="rId86" Type="http://schemas.openxmlformats.org/officeDocument/2006/relationships/tags" Target="../tags/tag101.xml"/><Relationship Id="rId130" Type="http://schemas.openxmlformats.org/officeDocument/2006/relationships/tags" Target="../tags/tag145.xml"/><Relationship Id="rId151" Type="http://schemas.openxmlformats.org/officeDocument/2006/relationships/tags" Target="../tags/tag166.xml"/><Relationship Id="rId172" Type="http://schemas.openxmlformats.org/officeDocument/2006/relationships/tags" Target="../tags/tag187.xml"/><Relationship Id="rId193" Type="http://schemas.openxmlformats.org/officeDocument/2006/relationships/tags" Target="../tags/tag208.xml"/><Relationship Id="rId207" Type="http://schemas.openxmlformats.org/officeDocument/2006/relationships/image" Target="../media/image30.emf"/><Relationship Id="rId13" Type="http://schemas.openxmlformats.org/officeDocument/2006/relationships/tags" Target="../tags/tag28.xml"/><Relationship Id="rId109" Type="http://schemas.openxmlformats.org/officeDocument/2006/relationships/tags" Target="../tags/tag124.xml"/><Relationship Id="rId34" Type="http://schemas.openxmlformats.org/officeDocument/2006/relationships/tags" Target="../tags/tag49.xml"/><Relationship Id="rId55" Type="http://schemas.openxmlformats.org/officeDocument/2006/relationships/tags" Target="../tags/tag70.xml"/><Relationship Id="rId76" Type="http://schemas.openxmlformats.org/officeDocument/2006/relationships/tags" Target="../tags/tag91.xml"/><Relationship Id="rId97" Type="http://schemas.openxmlformats.org/officeDocument/2006/relationships/tags" Target="../tags/tag112.xml"/><Relationship Id="rId120" Type="http://schemas.openxmlformats.org/officeDocument/2006/relationships/tags" Target="../tags/tag135.xml"/><Relationship Id="rId141" Type="http://schemas.openxmlformats.org/officeDocument/2006/relationships/tags" Target="../tags/tag156.xml"/><Relationship Id="rId7" Type="http://schemas.openxmlformats.org/officeDocument/2006/relationships/tags" Target="../tags/tag22.xml"/><Relationship Id="rId162" Type="http://schemas.openxmlformats.org/officeDocument/2006/relationships/tags" Target="../tags/tag177.xml"/><Relationship Id="rId183" Type="http://schemas.openxmlformats.org/officeDocument/2006/relationships/tags" Target="../tags/tag198.xml"/><Relationship Id="rId24" Type="http://schemas.openxmlformats.org/officeDocument/2006/relationships/tags" Target="../tags/tag39.xml"/><Relationship Id="rId45" Type="http://schemas.openxmlformats.org/officeDocument/2006/relationships/tags" Target="../tags/tag60.xml"/><Relationship Id="rId66" Type="http://schemas.openxmlformats.org/officeDocument/2006/relationships/tags" Target="../tags/tag81.xml"/><Relationship Id="rId87" Type="http://schemas.openxmlformats.org/officeDocument/2006/relationships/tags" Target="../tags/tag102.xml"/><Relationship Id="rId110" Type="http://schemas.openxmlformats.org/officeDocument/2006/relationships/tags" Target="../tags/tag125.xml"/><Relationship Id="rId131" Type="http://schemas.openxmlformats.org/officeDocument/2006/relationships/tags" Target="../tags/tag146.xml"/><Relationship Id="rId61" Type="http://schemas.openxmlformats.org/officeDocument/2006/relationships/tags" Target="../tags/tag76.xml"/><Relationship Id="rId82" Type="http://schemas.openxmlformats.org/officeDocument/2006/relationships/tags" Target="../tags/tag97.xml"/><Relationship Id="rId152" Type="http://schemas.openxmlformats.org/officeDocument/2006/relationships/tags" Target="../tags/tag167.xml"/><Relationship Id="rId173" Type="http://schemas.openxmlformats.org/officeDocument/2006/relationships/tags" Target="../tags/tag188.xml"/><Relationship Id="rId194" Type="http://schemas.openxmlformats.org/officeDocument/2006/relationships/slideLayout" Target="../slideLayouts/slideLayout22.xml"/><Relationship Id="rId199" Type="http://schemas.openxmlformats.org/officeDocument/2006/relationships/image" Target="../media/image26.emf"/><Relationship Id="rId203" Type="http://schemas.openxmlformats.org/officeDocument/2006/relationships/image" Target="../media/image28.emf"/><Relationship Id="rId208" Type="http://schemas.openxmlformats.org/officeDocument/2006/relationships/oleObject" Target="../embeddings/oleObject22.bin"/><Relationship Id="rId19" Type="http://schemas.openxmlformats.org/officeDocument/2006/relationships/tags" Target="../tags/tag34.xml"/><Relationship Id="rId14" Type="http://schemas.openxmlformats.org/officeDocument/2006/relationships/tags" Target="../tags/tag29.xml"/><Relationship Id="rId30" Type="http://schemas.openxmlformats.org/officeDocument/2006/relationships/tags" Target="../tags/tag45.xml"/><Relationship Id="rId35" Type="http://schemas.openxmlformats.org/officeDocument/2006/relationships/tags" Target="../tags/tag50.xml"/><Relationship Id="rId56" Type="http://schemas.openxmlformats.org/officeDocument/2006/relationships/tags" Target="../tags/tag71.xml"/><Relationship Id="rId77" Type="http://schemas.openxmlformats.org/officeDocument/2006/relationships/tags" Target="../tags/tag92.xml"/><Relationship Id="rId100" Type="http://schemas.openxmlformats.org/officeDocument/2006/relationships/tags" Target="../tags/tag115.xml"/><Relationship Id="rId105" Type="http://schemas.openxmlformats.org/officeDocument/2006/relationships/tags" Target="../tags/tag120.xml"/><Relationship Id="rId126" Type="http://schemas.openxmlformats.org/officeDocument/2006/relationships/tags" Target="../tags/tag141.xml"/><Relationship Id="rId147" Type="http://schemas.openxmlformats.org/officeDocument/2006/relationships/tags" Target="../tags/tag162.xml"/><Relationship Id="rId168" Type="http://schemas.openxmlformats.org/officeDocument/2006/relationships/tags" Target="../tags/tag183.xml"/><Relationship Id="rId8" Type="http://schemas.openxmlformats.org/officeDocument/2006/relationships/tags" Target="../tags/tag23.xml"/><Relationship Id="rId51" Type="http://schemas.openxmlformats.org/officeDocument/2006/relationships/tags" Target="../tags/tag66.xml"/><Relationship Id="rId72" Type="http://schemas.openxmlformats.org/officeDocument/2006/relationships/tags" Target="../tags/tag87.xml"/><Relationship Id="rId93" Type="http://schemas.openxmlformats.org/officeDocument/2006/relationships/tags" Target="../tags/tag108.xml"/><Relationship Id="rId98" Type="http://schemas.openxmlformats.org/officeDocument/2006/relationships/tags" Target="../tags/tag113.xml"/><Relationship Id="rId121" Type="http://schemas.openxmlformats.org/officeDocument/2006/relationships/tags" Target="../tags/tag136.xml"/><Relationship Id="rId142" Type="http://schemas.openxmlformats.org/officeDocument/2006/relationships/tags" Target="../tags/tag157.xml"/><Relationship Id="rId163" Type="http://schemas.openxmlformats.org/officeDocument/2006/relationships/tags" Target="../tags/tag178.xml"/><Relationship Id="rId184" Type="http://schemas.openxmlformats.org/officeDocument/2006/relationships/tags" Target="../tags/tag199.xml"/><Relationship Id="rId189" Type="http://schemas.openxmlformats.org/officeDocument/2006/relationships/tags" Target="../tags/tag204.xml"/><Relationship Id="rId3" Type="http://schemas.openxmlformats.org/officeDocument/2006/relationships/tags" Target="../tags/tag18.xml"/><Relationship Id="rId25" Type="http://schemas.openxmlformats.org/officeDocument/2006/relationships/tags" Target="../tags/tag40.xml"/><Relationship Id="rId46" Type="http://schemas.openxmlformats.org/officeDocument/2006/relationships/tags" Target="../tags/tag61.xml"/><Relationship Id="rId67" Type="http://schemas.openxmlformats.org/officeDocument/2006/relationships/tags" Target="../tags/tag82.xml"/><Relationship Id="rId116" Type="http://schemas.openxmlformats.org/officeDocument/2006/relationships/tags" Target="../tags/tag131.xml"/><Relationship Id="rId137" Type="http://schemas.openxmlformats.org/officeDocument/2006/relationships/tags" Target="../tags/tag152.xml"/><Relationship Id="rId158" Type="http://schemas.openxmlformats.org/officeDocument/2006/relationships/tags" Target="../tags/tag173.xml"/><Relationship Id="rId20" Type="http://schemas.openxmlformats.org/officeDocument/2006/relationships/tags" Target="../tags/tag35.xml"/><Relationship Id="rId41" Type="http://schemas.openxmlformats.org/officeDocument/2006/relationships/tags" Target="../tags/tag56.xml"/><Relationship Id="rId62" Type="http://schemas.openxmlformats.org/officeDocument/2006/relationships/tags" Target="../tags/tag77.xml"/><Relationship Id="rId83" Type="http://schemas.openxmlformats.org/officeDocument/2006/relationships/tags" Target="../tags/tag98.xml"/><Relationship Id="rId88" Type="http://schemas.openxmlformats.org/officeDocument/2006/relationships/tags" Target="../tags/tag103.xml"/><Relationship Id="rId111" Type="http://schemas.openxmlformats.org/officeDocument/2006/relationships/tags" Target="../tags/tag126.xml"/><Relationship Id="rId132" Type="http://schemas.openxmlformats.org/officeDocument/2006/relationships/tags" Target="../tags/tag147.xml"/><Relationship Id="rId153" Type="http://schemas.openxmlformats.org/officeDocument/2006/relationships/tags" Target="../tags/tag168.xml"/><Relationship Id="rId174" Type="http://schemas.openxmlformats.org/officeDocument/2006/relationships/tags" Target="../tags/tag189.xml"/><Relationship Id="rId179" Type="http://schemas.openxmlformats.org/officeDocument/2006/relationships/tags" Target="../tags/tag194.xml"/><Relationship Id="rId195" Type="http://schemas.openxmlformats.org/officeDocument/2006/relationships/notesSlide" Target="../notesSlides/notesSlide2.xml"/><Relationship Id="rId209" Type="http://schemas.openxmlformats.org/officeDocument/2006/relationships/image" Target="../media/image31.emf"/><Relationship Id="rId190" Type="http://schemas.openxmlformats.org/officeDocument/2006/relationships/tags" Target="../tags/tag205.xml"/><Relationship Id="rId204" Type="http://schemas.openxmlformats.org/officeDocument/2006/relationships/oleObject" Target="../embeddings/oleObject20.bin"/><Relationship Id="rId15" Type="http://schemas.openxmlformats.org/officeDocument/2006/relationships/tags" Target="../tags/tag30.xml"/><Relationship Id="rId36" Type="http://schemas.openxmlformats.org/officeDocument/2006/relationships/tags" Target="../tags/tag51.xml"/><Relationship Id="rId57" Type="http://schemas.openxmlformats.org/officeDocument/2006/relationships/tags" Target="../tags/tag72.xml"/><Relationship Id="rId106" Type="http://schemas.openxmlformats.org/officeDocument/2006/relationships/tags" Target="../tags/tag121.xml"/><Relationship Id="rId127" Type="http://schemas.openxmlformats.org/officeDocument/2006/relationships/tags" Target="../tags/tag142.xml"/><Relationship Id="rId10" Type="http://schemas.openxmlformats.org/officeDocument/2006/relationships/tags" Target="../tags/tag25.xml"/><Relationship Id="rId31" Type="http://schemas.openxmlformats.org/officeDocument/2006/relationships/tags" Target="../tags/tag46.xml"/><Relationship Id="rId52" Type="http://schemas.openxmlformats.org/officeDocument/2006/relationships/tags" Target="../tags/tag67.xml"/><Relationship Id="rId73" Type="http://schemas.openxmlformats.org/officeDocument/2006/relationships/tags" Target="../tags/tag88.xml"/><Relationship Id="rId78" Type="http://schemas.openxmlformats.org/officeDocument/2006/relationships/tags" Target="../tags/tag93.xml"/><Relationship Id="rId94" Type="http://schemas.openxmlformats.org/officeDocument/2006/relationships/tags" Target="../tags/tag109.xml"/><Relationship Id="rId99" Type="http://schemas.openxmlformats.org/officeDocument/2006/relationships/tags" Target="../tags/tag114.xml"/><Relationship Id="rId101" Type="http://schemas.openxmlformats.org/officeDocument/2006/relationships/tags" Target="../tags/tag116.xml"/><Relationship Id="rId122" Type="http://schemas.openxmlformats.org/officeDocument/2006/relationships/tags" Target="../tags/tag137.xml"/><Relationship Id="rId143" Type="http://schemas.openxmlformats.org/officeDocument/2006/relationships/tags" Target="../tags/tag158.xml"/><Relationship Id="rId148" Type="http://schemas.openxmlformats.org/officeDocument/2006/relationships/tags" Target="../tags/tag163.xml"/><Relationship Id="rId164" Type="http://schemas.openxmlformats.org/officeDocument/2006/relationships/tags" Target="../tags/tag179.xml"/><Relationship Id="rId169" Type="http://schemas.openxmlformats.org/officeDocument/2006/relationships/tags" Target="../tags/tag184.xml"/><Relationship Id="rId185" Type="http://schemas.openxmlformats.org/officeDocument/2006/relationships/tags" Target="../tags/tag200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80" Type="http://schemas.openxmlformats.org/officeDocument/2006/relationships/tags" Target="../tags/tag195.xml"/><Relationship Id="rId26" Type="http://schemas.openxmlformats.org/officeDocument/2006/relationships/tags" Target="../tags/tag41.xml"/><Relationship Id="rId47" Type="http://schemas.openxmlformats.org/officeDocument/2006/relationships/tags" Target="../tags/tag62.xml"/><Relationship Id="rId68" Type="http://schemas.openxmlformats.org/officeDocument/2006/relationships/tags" Target="../tags/tag83.xml"/><Relationship Id="rId89" Type="http://schemas.openxmlformats.org/officeDocument/2006/relationships/tags" Target="../tags/tag104.xml"/><Relationship Id="rId112" Type="http://schemas.openxmlformats.org/officeDocument/2006/relationships/tags" Target="../tags/tag127.xml"/><Relationship Id="rId133" Type="http://schemas.openxmlformats.org/officeDocument/2006/relationships/tags" Target="../tags/tag148.xml"/><Relationship Id="rId154" Type="http://schemas.openxmlformats.org/officeDocument/2006/relationships/tags" Target="../tags/tag169.xml"/><Relationship Id="rId175" Type="http://schemas.openxmlformats.org/officeDocument/2006/relationships/tags" Target="../tags/tag190.xml"/><Relationship Id="rId196" Type="http://schemas.openxmlformats.org/officeDocument/2006/relationships/oleObject" Target="../embeddings/oleObject16.bin"/><Relationship Id="rId200" Type="http://schemas.openxmlformats.org/officeDocument/2006/relationships/oleObject" Target="../embeddings/oleObject18.bin"/><Relationship Id="rId16" Type="http://schemas.openxmlformats.org/officeDocument/2006/relationships/tags" Target="../tags/tag31.xml"/><Relationship Id="rId37" Type="http://schemas.openxmlformats.org/officeDocument/2006/relationships/tags" Target="../tags/tag52.xml"/><Relationship Id="rId58" Type="http://schemas.openxmlformats.org/officeDocument/2006/relationships/tags" Target="../tags/tag73.xml"/><Relationship Id="rId79" Type="http://schemas.openxmlformats.org/officeDocument/2006/relationships/tags" Target="../tags/tag94.xml"/><Relationship Id="rId102" Type="http://schemas.openxmlformats.org/officeDocument/2006/relationships/tags" Target="../tags/tag117.xml"/><Relationship Id="rId123" Type="http://schemas.openxmlformats.org/officeDocument/2006/relationships/tags" Target="../tags/tag138.xml"/><Relationship Id="rId144" Type="http://schemas.openxmlformats.org/officeDocument/2006/relationships/tags" Target="../tags/tag159.xml"/><Relationship Id="rId90" Type="http://schemas.openxmlformats.org/officeDocument/2006/relationships/tags" Target="../tags/tag105.xml"/><Relationship Id="rId165" Type="http://schemas.openxmlformats.org/officeDocument/2006/relationships/tags" Target="../tags/tag180.xml"/><Relationship Id="rId186" Type="http://schemas.openxmlformats.org/officeDocument/2006/relationships/tags" Target="../tags/tag201.xml"/><Relationship Id="rId27" Type="http://schemas.openxmlformats.org/officeDocument/2006/relationships/tags" Target="../tags/tag42.xml"/><Relationship Id="rId48" Type="http://schemas.openxmlformats.org/officeDocument/2006/relationships/tags" Target="../tags/tag63.xml"/><Relationship Id="rId69" Type="http://schemas.openxmlformats.org/officeDocument/2006/relationships/tags" Target="../tags/tag84.xml"/><Relationship Id="rId113" Type="http://schemas.openxmlformats.org/officeDocument/2006/relationships/tags" Target="../tags/tag128.xml"/><Relationship Id="rId134" Type="http://schemas.openxmlformats.org/officeDocument/2006/relationships/tags" Target="../tags/tag149.xml"/><Relationship Id="rId80" Type="http://schemas.openxmlformats.org/officeDocument/2006/relationships/tags" Target="../tags/tag95.xml"/><Relationship Id="rId155" Type="http://schemas.openxmlformats.org/officeDocument/2006/relationships/tags" Target="../tags/tag170.xml"/><Relationship Id="rId176" Type="http://schemas.openxmlformats.org/officeDocument/2006/relationships/tags" Target="../tags/tag191.xml"/><Relationship Id="rId197" Type="http://schemas.openxmlformats.org/officeDocument/2006/relationships/image" Target="../media/image25.emf"/><Relationship Id="rId201" Type="http://schemas.openxmlformats.org/officeDocument/2006/relationships/image" Target="../media/image27.emf"/><Relationship Id="rId17" Type="http://schemas.openxmlformats.org/officeDocument/2006/relationships/tags" Target="../tags/tag32.xml"/><Relationship Id="rId38" Type="http://schemas.openxmlformats.org/officeDocument/2006/relationships/tags" Target="../tags/tag53.xml"/><Relationship Id="rId59" Type="http://schemas.openxmlformats.org/officeDocument/2006/relationships/tags" Target="../tags/tag74.xml"/><Relationship Id="rId103" Type="http://schemas.openxmlformats.org/officeDocument/2006/relationships/tags" Target="../tags/tag118.xml"/><Relationship Id="rId124" Type="http://schemas.openxmlformats.org/officeDocument/2006/relationships/tags" Target="../tags/tag139.xml"/><Relationship Id="rId70" Type="http://schemas.openxmlformats.org/officeDocument/2006/relationships/tags" Target="../tags/tag85.xml"/><Relationship Id="rId91" Type="http://schemas.openxmlformats.org/officeDocument/2006/relationships/tags" Target="../tags/tag106.xml"/><Relationship Id="rId145" Type="http://schemas.openxmlformats.org/officeDocument/2006/relationships/tags" Target="../tags/tag160.xml"/><Relationship Id="rId166" Type="http://schemas.openxmlformats.org/officeDocument/2006/relationships/tags" Target="../tags/tag181.xml"/><Relationship Id="rId187" Type="http://schemas.openxmlformats.org/officeDocument/2006/relationships/tags" Target="../tags/tag202.xml"/><Relationship Id="rId1" Type="http://schemas.openxmlformats.org/officeDocument/2006/relationships/vmlDrawing" Target="../drawings/vmlDrawing16.vml"/><Relationship Id="rId28" Type="http://schemas.openxmlformats.org/officeDocument/2006/relationships/tags" Target="../tags/tag43.xml"/><Relationship Id="rId49" Type="http://schemas.openxmlformats.org/officeDocument/2006/relationships/tags" Target="../tags/tag64.xml"/><Relationship Id="rId114" Type="http://schemas.openxmlformats.org/officeDocument/2006/relationships/tags" Target="../tags/tag129.xml"/><Relationship Id="rId60" Type="http://schemas.openxmlformats.org/officeDocument/2006/relationships/tags" Target="../tags/tag75.xml"/><Relationship Id="rId81" Type="http://schemas.openxmlformats.org/officeDocument/2006/relationships/tags" Target="../tags/tag96.xml"/><Relationship Id="rId135" Type="http://schemas.openxmlformats.org/officeDocument/2006/relationships/tags" Target="../tags/tag150.xml"/><Relationship Id="rId156" Type="http://schemas.openxmlformats.org/officeDocument/2006/relationships/tags" Target="../tags/tag171.xml"/><Relationship Id="rId177" Type="http://schemas.openxmlformats.org/officeDocument/2006/relationships/tags" Target="../tags/tag192.xml"/><Relationship Id="rId198" Type="http://schemas.openxmlformats.org/officeDocument/2006/relationships/oleObject" Target="../embeddings/oleObject17.bin"/><Relationship Id="rId202" Type="http://schemas.openxmlformats.org/officeDocument/2006/relationships/oleObject" Target="../embeddings/oleObject19.bin"/><Relationship Id="rId18" Type="http://schemas.openxmlformats.org/officeDocument/2006/relationships/tags" Target="../tags/tag33.xml"/><Relationship Id="rId39" Type="http://schemas.openxmlformats.org/officeDocument/2006/relationships/tags" Target="../tags/tag54.xml"/><Relationship Id="rId50" Type="http://schemas.openxmlformats.org/officeDocument/2006/relationships/tags" Target="../tags/tag65.xml"/><Relationship Id="rId104" Type="http://schemas.openxmlformats.org/officeDocument/2006/relationships/tags" Target="../tags/tag119.xml"/><Relationship Id="rId125" Type="http://schemas.openxmlformats.org/officeDocument/2006/relationships/tags" Target="../tags/tag140.xml"/><Relationship Id="rId146" Type="http://schemas.openxmlformats.org/officeDocument/2006/relationships/tags" Target="../tags/tag161.xml"/><Relationship Id="rId167" Type="http://schemas.openxmlformats.org/officeDocument/2006/relationships/tags" Target="../tags/tag182.xml"/><Relationship Id="rId188" Type="http://schemas.openxmlformats.org/officeDocument/2006/relationships/tags" Target="../tags/tag203.xml"/><Relationship Id="rId71" Type="http://schemas.openxmlformats.org/officeDocument/2006/relationships/tags" Target="../tags/tag86.xml"/><Relationship Id="rId92" Type="http://schemas.openxmlformats.org/officeDocument/2006/relationships/tags" Target="../tags/tag107.xml"/><Relationship Id="rId2" Type="http://schemas.openxmlformats.org/officeDocument/2006/relationships/tags" Target="../tags/tag17.xml"/><Relationship Id="rId29" Type="http://schemas.openxmlformats.org/officeDocument/2006/relationships/tags" Target="../tags/tag44.xml"/><Relationship Id="rId40" Type="http://schemas.openxmlformats.org/officeDocument/2006/relationships/tags" Target="../tags/tag55.xml"/><Relationship Id="rId115" Type="http://schemas.openxmlformats.org/officeDocument/2006/relationships/tags" Target="../tags/tag130.xml"/><Relationship Id="rId136" Type="http://schemas.openxmlformats.org/officeDocument/2006/relationships/tags" Target="../tags/tag151.xml"/><Relationship Id="rId157" Type="http://schemas.openxmlformats.org/officeDocument/2006/relationships/tags" Target="../tags/tag172.xml"/><Relationship Id="rId178" Type="http://schemas.openxmlformats.org/officeDocument/2006/relationships/tags" Target="../tags/tag19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tags" Target="../tags/tag233.xml"/><Relationship Id="rId3" Type="http://schemas.openxmlformats.org/officeDocument/2006/relationships/tags" Target="../tags/tag210.xml"/><Relationship Id="rId21" Type="http://schemas.openxmlformats.org/officeDocument/2006/relationships/tags" Target="../tags/tag228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tags" Target="../tags/tag227.xml"/><Relationship Id="rId29" Type="http://schemas.openxmlformats.org/officeDocument/2006/relationships/image" Target="../media/image32.emf"/><Relationship Id="rId1" Type="http://schemas.openxmlformats.org/officeDocument/2006/relationships/vmlDrawing" Target="../drawings/vmlDrawing17.v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tags" Target="../tags/tag231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oleObject" Target="../embeddings/oleObject23.bin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3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tags" Target="../tags/tag236.xml"/><Relationship Id="rId7" Type="http://schemas.openxmlformats.org/officeDocument/2006/relationships/image" Target="../media/image36.emf"/><Relationship Id="rId2" Type="http://schemas.openxmlformats.org/officeDocument/2006/relationships/tags" Target="../tags/tag23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4.bin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26" Type="http://schemas.openxmlformats.org/officeDocument/2006/relationships/tags" Target="../tags/tag261.xml"/><Relationship Id="rId39" Type="http://schemas.openxmlformats.org/officeDocument/2006/relationships/image" Target="../media/image41.emf"/><Relationship Id="rId21" Type="http://schemas.openxmlformats.org/officeDocument/2006/relationships/tags" Target="../tags/tag256.xml"/><Relationship Id="rId34" Type="http://schemas.openxmlformats.org/officeDocument/2006/relationships/tags" Target="../tags/tag269.xml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5" Type="http://schemas.openxmlformats.org/officeDocument/2006/relationships/tags" Target="../tags/tag260.xml"/><Relationship Id="rId33" Type="http://schemas.openxmlformats.org/officeDocument/2006/relationships/tags" Target="../tags/tag268.xml"/><Relationship Id="rId38" Type="http://schemas.openxmlformats.org/officeDocument/2006/relationships/oleObject" Target="../embeddings/oleObject26.bin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tags" Target="../tags/tag255.xml"/><Relationship Id="rId29" Type="http://schemas.openxmlformats.org/officeDocument/2006/relationships/tags" Target="../tags/tag264.xml"/><Relationship Id="rId1" Type="http://schemas.openxmlformats.org/officeDocument/2006/relationships/vmlDrawing" Target="../drawings/vmlDrawing19.v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24" Type="http://schemas.openxmlformats.org/officeDocument/2006/relationships/tags" Target="../tags/tag259.xml"/><Relationship Id="rId32" Type="http://schemas.openxmlformats.org/officeDocument/2006/relationships/tags" Target="../tags/tag267.xml"/><Relationship Id="rId37" Type="http://schemas.openxmlformats.org/officeDocument/2006/relationships/image" Target="../media/image40.emf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tags" Target="../tags/tag258.xml"/><Relationship Id="rId28" Type="http://schemas.openxmlformats.org/officeDocument/2006/relationships/tags" Target="../tags/tag263.xml"/><Relationship Id="rId36" Type="http://schemas.openxmlformats.org/officeDocument/2006/relationships/oleObject" Target="../embeddings/oleObject25.bin"/><Relationship Id="rId10" Type="http://schemas.openxmlformats.org/officeDocument/2006/relationships/tags" Target="../tags/tag245.xml"/><Relationship Id="rId19" Type="http://schemas.openxmlformats.org/officeDocument/2006/relationships/tags" Target="../tags/tag254.xml"/><Relationship Id="rId31" Type="http://schemas.openxmlformats.org/officeDocument/2006/relationships/tags" Target="../tags/tag266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tags" Target="../tags/tag257.xml"/><Relationship Id="rId27" Type="http://schemas.openxmlformats.org/officeDocument/2006/relationships/tags" Target="../tags/tag262.xml"/><Relationship Id="rId30" Type="http://schemas.openxmlformats.org/officeDocument/2006/relationships/tags" Target="../tags/tag265.xml"/><Relationship Id="rId35" Type="http://schemas.openxmlformats.org/officeDocument/2006/relationships/slideLayout" Target="../slideLayouts/slideLayout20.xml"/><Relationship Id="rId8" Type="http://schemas.openxmlformats.org/officeDocument/2006/relationships/tags" Target="../tags/tag243.xml"/><Relationship Id="rId3" Type="http://schemas.openxmlformats.org/officeDocument/2006/relationships/tags" Target="../tags/tag238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294.xml"/><Relationship Id="rId21" Type="http://schemas.openxmlformats.org/officeDocument/2006/relationships/tags" Target="../tags/tag289.xml"/><Relationship Id="rId42" Type="http://schemas.openxmlformats.org/officeDocument/2006/relationships/tags" Target="../tags/tag310.xml"/><Relationship Id="rId47" Type="http://schemas.openxmlformats.org/officeDocument/2006/relationships/tags" Target="../tags/tag315.xml"/><Relationship Id="rId63" Type="http://schemas.openxmlformats.org/officeDocument/2006/relationships/oleObject" Target="../embeddings/oleObject27.bin"/><Relationship Id="rId68" Type="http://schemas.openxmlformats.org/officeDocument/2006/relationships/image" Target="../media/image43.emf"/><Relationship Id="rId7" Type="http://schemas.openxmlformats.org/officeDocument/2006/relationships/tags" Target="../tags/tag275.xml"/><Relationship Id="rId71" Type="http://schemas.openxmlformats.org/officeDocument/2006/relationships/image" Target="../media/image44.emf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9" Type="http://schemas.openxmlformats.org/officeDocument/2006/relationships/tags" Target="../tags/tag297.xml"/><Relationship Id="rId11" Type="http://schemas.openxmlformats.org/officeDocument/2006/relationships/tags" Target="../tags/tag279.xml"/><Relationship Id="rId24" Type="http://schemas.openxmlformats.org/officeDocument/2006/relationships/tags" Target="../tags/tag292.xml"/><Relationship Id="rId32" Type="http://schemas.openxmlformats.org/officeDocument/2006/relationships/tags" Target="../tags/tag300.xml"/><Relationship Id="rId37" Type="http://schemas.openxmlformats.org/officeDocument/2006/relationships/tags" Target="../tags/tag305.xml"/><Relationship Id="rId40" Type="http://schemas.openxmlformats.org/officeDocument/2006/relationships/tags" Target="../tags/tag308.xml"/><Relationship Id="rId45" Type="http://schemas.openxmlformats.org/officeDocument/2006/relationships/tags" Target="../tags/tag313.xml"/><Relationship Id="rId53" Type="http://schemas.openxmlformats.org/officeDocument/2006/relationships/tags" Target="../tags/tag321.xml"/><Relationship Id="rId58" Type="http://schemas.openxmlformats.org/officeDocument/2006/relationships/tags" Target="../tags/tag326.xml"/><Relationship Id="rId66" Type="http://schemas.openxmlformats.org/officeDocument/2006/relationships/image" Target="../media/image42.emf"/><Relationship Id="rId5" Type="http://schemas.openxmlformats.org/officeDocument/2006/relationships/tags" Target="../tags/tag273.xml"/><Relationship Id="rId61" Type="http://schemas.openxmlformats.org/officeDocument/2006/relationships/tags" Target="../tags/tag329.xml"/><Relationship Id="rId19" Type="http://schemas.openxmlformats.org/officeDocument/2006/relationships/tags" Target="../tags/tag287.xml"/><Relationship Id="rId14" Type="http://schemas.openxmlformats.org/officeDocument/2006/relationships/tags" Target="../tags/tag282.xml"/><Relationship Id="rId22" Type="http://schemas.openxmlformats.org/officeDocument/2006/relationships/tags" Target="../tags/tag290.xml"/><Relationship Id="rId27" Type="http://schemas.openxmlformats.org/officeDocument/2006/relationships/tags" Target="../tags/tag295.xml"/><Relationship Id="rId30" Type="http://schemas.openxmlformats.org/officeDocument/2006/relationships/tags" Target="../tags/tag298.xml"/><Relationship Id="rId35" Type="http://schemas.openxmlformats.org/officeDocument/2006/relationships/tags" Target="../tags/tag303.xml"/><Relationship Id="rId43" Type="http://schemas.openxmlformats.org/officeDocument/2006/relationships/tags" Target="../tags/tag311.xml"/><Relationship Id="rId48" Type="http://schemas.openxmlformats.org/officeDocument/2006/relationships/tags" Target="../tags/tag316.xml"/><Relationship Id="rId56" Type="http://schemas.openxmlformats.org/officeDocument/2006/relationships/tags" Target="../tags/tag324.xml"/><Relationship Id="rId64" Type="http://schemas.openxmlformats.org/officeDocument/2006/relationships/image" Target="../media/image10.emf"/><Relationship Id="rId69" Type="http://schemas.openxmlformats.org/officeDocument/2006/relationships/image" Target="../media/image45.png"/><Relationship Id="rId8" Type="http://schemas.openxmlformats.org/officeDocument/2006/relationships/tags" Target="../tags/tag276.xml"/><Relationship Id="rId51" Type="http://schemas.openxmlformats.org/officeDocument/2006/relationships/tags" Target="../tags/tag319.xml"/><Relationship Id="rId3" Type="http://schemas.openxmlformats.org/officeDocument/2006/relationships/tags" Target="../tags/tag271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tags" Target="../tags/tag293.xml"/><Relationship Id="rId33" Type="http://schemas.openxmlformats.org/officeDocument/2006/relationships/tags" Target="../tags/tag301.xml"/><Relationship Id="rId38" Type="http://schemas.openxmlformats.org/officeDocument/2006/relationships/tags" Target="../tags/tag306.xml"/><Relationship Id="rId46" Type="http://schemas.openxmlformats.org/officeDocument/2006/relationships/tags" Target="../tags/tag314.xml"/><Relationship Id="rId59" Type="http://schemas.openxmlformats.org/officeDocument/2006/relationships/tags" Target="../tags/tag327.xml"/><Relationship Id="rId67" Type="http://schemas.openxmlformats.org/officeDocument/2006/relationships/oleObject" Target="../embeddings/oleObject29.bin"/><Relationship Id="rId20" Type="http://schemas.openxmlformats.org/officeDocument/2006/relationships/tags" Target="../tags/tag288.xml"/><Relationship Id="rId41" Type="http://schemas.openxmlformats.org/officeDocument/2006/relationships/tags" Target="../tags/tag309.xml"/><Relationship Id="rId54" Type="http://schemas.openxmlformats.org/officeDocument/2006/relationships/tags" Target="../tags/tag322.xml"/><Relationship Id="rId62" Type="http://schemas.openxmlformats.org/officeDocument/2006/relationships/slideLayout" Target="../slideLayouts/slideLayout20.xml"/><Relationship Id="rId70" Type="http://schemas.openxmlformats.org/officeDocument/2006/relationships/oleObject" Target="../embeddings/oleObject30.bin"/><Relationship Id="rId1" Type="http://schemas.openxmlformats.org/officeDocument/2006/relationships/vmlDrawing" Target="../drawings/vmlDrawing20.vml"/><Relationship Id="rId6" Type="http://schemas.openxmlformats.org/officeDocument/2006/relationships/tags" Target="../tags/tag274.xml"/><Relationship Id="rId15" Type="http://schemas.openxmlformats.org/officeDocument/2006/relationships/tags" Target="../tags/tag283.xml"/><Relationship Id="rId23" Type="http://schemas.openxmlformats.org/officeDocument/2006/relationships/tags" Target="../tags/tag291.xml"/><Relationship Id="rId28" Type="http://schemas.openxmlformats.org/officeDocument/2006/relationships/tags" Target="../tags/tag296.xml"/><Relationship Id="rId36" Type="http://schemas.openxmlformats.org/officeDocument/2006/relationships/tags" Target="../tags/tag304.xml"/><Relationship Id="rId49" Type="http://schemas.openxmlformats.org/officeDocument/2006/relationships/tags" Target="../tags/tag317.xml"/><Relationship Id="rId57" Type="http://schemas.openxmlformats.org/officeDocument/2006/relationships/tags" Target="../tags/tag325.xml"/><Relationship Id="rId10" Type="http://schemas.openxmlformats.org/officeDocument/2006/relationships/tags" Target="../tags/tag278.xml"/><Relationship Id="rId31" Type="http://schemas.openxmlformats.org/officeDocument/2006/relationships/tags" Target="../tags/tag299.xml"/><Relationship Id="rId44" Type="http://schemas.openxmlformats.org/officeDocument/2006/relationships/tags" Target="../tags/tag312.xml"/><Relationship Id="rId52" Type="http://schemas.openxmlformats.org/officeDocument/2006/relationships/tags" Target="../tags/tag320.xml"/><Relationship Id="rId60" Type="http://schemas.openxmlformats.org/officeDocument/2006/relationships/tags" Target="../tags/tag328.xml"/><Relationship Id="rId65" Type="http://schemas.openxmlformats.org/officeDocument/2006/relationships/oleObject" Target="../embeddings/oleObject28.bin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39" Type="http://schemas.openxmlformats.org/officeDocument/2006/relationships/tags" Target="../tags/tag307.xml"/><Relationship Id="rId34" Type="http://schemas.openxmlformats.org/officeDocument/2006/relationships/tags" Target="../tags/tag302.xml"/><Relationship Id="rId50" Type="http://schemas.openxmlformats.org/officeDocument/2006/relationships/tags" Target="../tags/tag318.xml"/><Relationship Id="rId55" Type="http://schemas.openxmlformats.org/officeDocument/2006/relationships/tags" Target="../tags/tag3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31.xml"/><Relationship Id="rId7" Type="http://schemas.openxmlformats.org/officeDocument/2006/relationships/image" Target="../media/image46.png"/><Relationship Id="rId2" Type="http://schemas.openxmlformats.org/officeDocument/2006/relationships/tags" Target="../tags/tag33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1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tags" Target="../tags/tag16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tags" Target="../tags/tag15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5"/>
          <p:cNvSpPr>
            <a:spLocks noGrp="1"/>
          </p:cNvSpPr>
          <p:nvPr>
            <p:ph type="ctrTitle"/>
          </p:nvPr>
        </p:nvSpPr>
        <p:spPr>
          <a:xfrm>
            <a:off x="776288" y="260350"/>
            <a:ext cx="8353425" cy="49291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State of the Nation: ASEAN</a:t>
            </a: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 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Common market, distinct strengths</a:t>
            </a:r>
            <a:endParaRPr lang="en-US" sz="32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36870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36871" name="Picture 5" descr="Twitter_logo_blue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43" r="192" b="6268"/>
          <a:stretch/>
        </p:blipFill>
        <p:spPr>
          <a:xfrm>
            <a:off x="381001" y="1203436"/>
            <a:ext cx="9144000" cy="53008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21743" y="3705995"/>
            <a:ext cx="2648903" cy="264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52451" y="211874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23" y="4576264"/>
            <a:ext cx="16383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57F3B99-BA20-4D49-81D4-E63C3DC08B9B}"/>
              </a:ext>
            </a:extLst>
          </p:cNvPr>
          <p:cNvSpPr txBox="1">
            <a:spLocks/>
          </p:cNvSpPr>
          <p:nvPr/>
        </p:nvSpPr>
        <p:spPr bwMode="auto">
          <a:xfrm>
            <a:off x="502752" y="115957"/>
            <a:ext cx="87935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09562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4159" algn="l"/>
              </a:tabLst>
              <a:defRPr sz="1939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09562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09562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09562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09562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4431" algn="l" defTabSz="909562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28914" algn="l" defTabSz="909562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3377" algn="l" defTabSz="909562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57831" algn="l" defTabSz="909562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IN" sz="2100" kern="0" dirty="0" err="1">
                <a:solidFill>
                  <a:srgbClr val="002960"/>
                </a:solidFill>
                <a:latin typeface="Arial"/>
              </a:rPr>
              <a:t>AustCham</a:t>
            </a:r>
            <a:r>
              <a:rPr lang="en-IN" sz="2100" kern="0" dirty="0">
                <a:solidFill>
                  <a:srgbClr val="002960"/>
                </a:solidFill>
                <a:latin typeface="Arial"/>
              </a:rPr>
              <a:t> ASEAN was launched by the Australian Prime Minister in June 2017</a:t>
            </a:r>
            <a:endParaRPr lang="en-US" sz="2100" kern="0" dirty="0">
              <a:solidFill>
                <a:srgbClr val="0029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49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8658" name="Object 2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381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1" name="think-cell Slide" r:id="rId196" imgW="500" imgH="500" progId="TCLayout.ActiveDocument.1">
                  <p:embed/>
                </p:oleObj>
              </mc:Choice>
              <mc:Fallback>
                <p:oleObj name="think-cell Slide" r:id="rId196" imgW="500" imgH="500" progId="TCLayout.ActiveDocument.1">
                  <p:embed/>
                  <p:pic>
                    <p:nvPicPr>
                      <p:cNvPr id="838658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1270" y="1"/>
                        <a:ext cx="16197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8659" name="Rectangle 3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81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2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8663" name="Rectangle 7"/>
          <p:cNvSpPr>
            <a:spLocks noChangeArrowheads="1"/>
          </p:cNvSpPr>
          <p:nvPr/>
        </p:nvSpPr>
        <p:spPr bwMode="gray">
          <a:xfrm>
            <a:off x="543244" y="941074"/>
            <a:ext cx="1386502" cy="54031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>
            <a:noAutofit/>
          </a:bodyPr>
          <a:lstStyle/>
          <a:p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838788" name="Rectangle 132"/>
          <p:cNvSpPr>
            <a:spLocks noChangeArrowheads="1"/>
          </p:cNvSpPr>
          <p:nvPr/>
        </p:nvSpPr>
        <p:spPr bwMode="gray">
          <a:xfrm>
            <a:off x="596291" y="3324366"/>
            <a:ext cx="1280413" cy="294794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50000">
                <a:srgbClr val="EAEAEA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20">
              <a:solidFill>
                <a:srgbClr val="000000"/>
              </a:solidFill>
            </a:endParaRPr>
          </a:p>
        </p:txBody>
      </p:sp>
      <p:sp>
        <p:nvSpPr>
          <p:cNvPr id="103" name="Rectangle 7"/>
          <p:cNvSpPr>
            <a:spLocks noChangeArrowheads="1"/>
          </p:cNvSpPr>
          <p:nvPr/>
        </p:nvSpPr>
        <p:spPr bwMode="gray">
          <a:xfrm>
            <a:off x="2016564" y="941074"/>
            <a:ext cx="1386502" cy="54031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>
            <a:noAutofit/>
          </a:bodyPr>
          <a:lstStyle/>
          <a:p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04" name="Rectangle 132"/>
          <p:cNvSpPr>
            <a:spLocks noChangeArrowheads="1"/>
          </p:cNvSpPr>
          <p:nvPr/>
        </p:nvSpPr>
        <p:spPr bwMode="gray">
          <a:xfrm>
            <a:off x="2069611" y="4609795"/>
            <a:ext cx="1280413" cy="294794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50000">
                <a:srgbClr val="EAEAEA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20">
              <a:solidFill>
                <a:srgbClr val="000000"/>
              </a:solidFill>
            </a:endParaRPr>
          </a:p>
        </p:txBody>
      </p:sp>
      <p:sp>
        <p:nvSpPr>
          <p:cNvPr id="409" name="Rectangle 132"/>
          <p:cNvSpPr>
            <a:spLocks noChangeArrowheads="1"/>
          </p:cNvSpPr>
          <p:nvPr/>
        </p:nvSpPr>
        <p:spPr bwMode="gray">
          <a:xfrm>
            <a:off x="2069611" y="4609794"/>
            <a:ext cx="1280413" cy="294794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50000">
                <a:srgbClr val="EAEAEA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20">
              <a:solidFill>
                <a:srgbClr val="000000"/>
              </a:solidFill>
            </a:endParaRPr>
          </a:p>
        </p:txBody>
      </p:sp>
      <p:sp>
        <p:nvSpPr>
          <p:cNvPr id="105" name="Rectangle 7"/>
          <p:cNvSpPr>
            <a:spLocks noChangeArrowheads="1"/>
          </p:cNvSpPr>
          <p:nvPr/>
        </p:nvSpPr>
        <p:spPr bwMode="gray">
          <a:xfrm>
            <a:off x="3489884" y="941074"/>
            <a:ext cx="1386502" cy="54031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>
            <a:noAutofit/>
          </a:bodyPr>
          <a:lstStyle/>
          <a:p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05" name="Rectangle 132"/>
          <p:cNvSpPr>
            <a:spLocks noChangeArrowheads="1"/>
          </p:cNvSpPr>
          <p:nvPr/>
        </p:nvSpPr>
        <p:spPr bwMode="gray">
          <a:xfrm>
            <a:off x="3542931" y="4296212"/>
            <a:ext cx="1280413" cy="294794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50000">
                <a:srgbClr val="EAEAEA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20">
              <a:solidFill>
                <a:srgbClr val="000000"/>
              </a:solidFill>
            </a:endParaRPr>
          </a:p>
        </p:txBody>
      </p:sp>
      <p:sp>
        <p:nvSpPr>
          <p:cNvPr id="108" name="Rectangle 7"/>
          <p:cNvSpPr>
            <a:spLocks noChangeArrowheads="1"/>
          </p:cNvSpPr>
          <p:nvPr/>
        </p:nvSpPr>
        <p:spPr bwMode="gray">
          <a:xfrm>
            <a:off x="4963204" y="941074"/>
            <a:ext cx="1386502" cy="54031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>
            <a:noAutofit/>
          </a:bodyPr>
          <a:lstStyle/>
          <a:p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06" name="Rectangle 132"/>
          <p:cNvSpPr>
            <a:spLocks noChangeArrowheads="1"/>
          </p:cNvSpPr>
          <p:nvPr/>
        </p:nvSpPr>
        <p:spPr bwMode="gray">
          <a:xfrm>
            <a:off x="5003292" y="3948939"/>
            <a:ext cx="1280413" cy="294794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50000">
                <a:srgbClr val="EAEAEA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20">
              <a:solidFill>
                <a:srgbClr val="000000"/>
              </a:solidFill>
            </a:endParaRPr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gray">
          <a:xfrm>
            <a:off x="6436524" y="941074"/>
            <a:ext cx="1386502" cy="54031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>
            <a:noAutofit/>
          </a:bodyPr>
          <a:lstStyle/>
          <a:p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07" name="Rectangle 132"/>
          <p:cNvSpPr>
            <a:spLocks noChangeArrowheads="1"/>
          </p:cNvSpPr>
          <p:nvPr/>
        </p:nvSpPr>
        <p:spPr bwMode="gray">
          <a:xfrm>
            <a:off x="6489570" y="3317238"/>
            <a:ext cx="1280413" cy="294794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50000">
                <a:srgbClr val="EAEAEA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20">
              <a:solidFill>
                <a:srgbClr val="000000"/>
              </a:solidFill>
            </a:endParaRPr>
          </a:p>
        </p:txBody>
      </p:sp>
      <p:sp>
        <p:nvSpPr>
          <p:cNvPr id="113" name="Rectangle 7"/>
          <p:cNvSpPr>
            <a:spLocks noChangeArrowheads="1"/>
          </p:cNvSpPr>
          <p:nvPr/>
        </p:nvSpPr>
        <p:spPr bwMode="gray">
          <a:xfrm>
            <a:off x="7909844" y="941074"/>
            <a:ext cx="1386502" cy="54031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wrap="none" anchor="ctr"/>
          <a:lstStyle/>
          <a:p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08" name="Rectangle 132"/>
          <p:cNvSpPr>
            <a:spLocks noChangeArrowheads="1"/>
          </p:cNvSpPr>
          <p:nvPr/>
        </p:nvSpPr>
        <p:spPr bwMode="gray">
          <a:xfrm>
            <a:off x="7962890" y="2675625"/>
            <a:ext cx="1280413" cy="294794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50000">
                <a:srgbClr val="EAEAEA"/>
              </a:gs>
              <a:gs pos="100000">
                <a:srgbClr val="D7D7D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20">
              <a:solidFill>
                <a:srgbClr val="000000"/>
              </a:solidFill>
            </a:endParaRPr>
          </a:p>
        </p:txBody>
      </p:sp>
      <p:sp>
        <p:nvSpPr>
          <p:cNvPr id="838664" name="Rectangle 3" hidden="1"/>
          <p:cNvSpPr>
            <a:spLocks noChangeArrowheads="1"/>
          </p:cNvSpPr>
          <p:nvPr/>
        </p:nvSpPr>
        <p:spPr bwMode="gray">
          <a:xfrm>
            <a:off x="381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1224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838805" name="Rectangle 149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495300" y="274638"/>
            <a:ext cx="8915400" cy="135421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altLang="en-US" dirty="0"/>
              <a:t>ASEAN is now the 5th largest economy in the world, up from 11th in 1990</a:t>
            </a:r>
            <a:endParaRPr lang="en-GB" dirty="0"/>
          </a:p>
        </p:txBody>
      </p:sp>
      <p:sp>
        <p:nvSpPr>
          <p:cNvPr id="838666" name="McK 5. Source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02751" y="6564117"/>
            <a:ext cx="7002158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609600" indent="-609600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85813" indent="-142875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936625" indent="-149225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073150" indent="-134938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1223963" indent="-149225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16811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1383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25955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0527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020" dirty="0">
                <a:solidFill>
                  <a:srgbClr val="000000"/>
                </a:solidFill>
              </a:rPr>
              <a:t>SOURCE: IHS; IMF; </a:t>
            </a:r>
            <a:r>
              <a:rPr lang="en-GB" sz="1020" dirty="0" err="1">
                <a:solidFill>
                  <a:srgbClr val="000000"/>
                </a:solidFill>
              </a:rPr>
              <a:t>AlphaBeta</a:t>
            </a:r>
            <a:r>
              <a:rPr lang="en-GB" sz="1020" dirty="0">
                <a:solidFill>
                  <a:srgbClr val="000000"/>
                </a:solidFill>
              </a:rPr>
              <a:t> analysis</a:t>
            </a:r>
          </a:p>
        </p:txBody>
      </p:sp>
      <p:sp>
        <p:nvSpPr>
          <p:cNvPr id="838667" name="McK 3. Unit of measure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502751" y="542616"/>
            <a:ext cx="8793595" cy="28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>
                <a:solidFill>
                  <a:srgbClr val="808080"/>
                </a:solidFill>
                <a:latin typeface="Arial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GB" sz="1837" dirty="0"/>
              <a:t>USD billions, nominal GDP</a:t>
            </a:r>
          </a:p>
        </p:txBody>
      </p:sp>
      <p:graphicFrame>
        <p:nvGraphicFramePr>
          <p:cNvPr id="838699" name="Object 43"/>
          <p:cNvGraphicFramePr>
            <a:graphicFrameLocks/>
          </p:cNvGraphicFramePr>
          <p:nvPr>
            <p:custDataLst>
              <p:tags r:id="rId8"/>
            </p:custDataLst>
            <p:extLst/>
          </p:nvPr>
        </p:nvGraphicFramePr>
        <p:xfrm>
          <a:off x="1143002" y="1219200"/>
          <a:ext cx="1379191" cy="513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Chart" r:id="rId198" imgW="1379191" imgH="5135832" progId="MSGraph.Chart.8">
                  <p:embed followColorScheme="full"/>
                </p:oleObj>
              </mc:Choice>
              <mc:Fallback>
                <p:oleObj name="Chart" r:id="rId198" imgW="1379191" imgH="5135832" progId="MSGraph.Chart.8">
                  <p:embed followColorScheme="full"/>
                  <p:pic>
                    <p:nvPicPr>
                      <p:cNvPr id="838699" name="Object 43"/>
                      <p:cNvPicPr>
                        <a:picLocks noChangeArrowheads="1"/>
                      </p:cNvPicPr>
                      <p:nvPr/>
                    </p:nvPicPr>
                    <p:blipFill>
                      <a:blip r:embed="rId199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143002" y="1219200"/>
                        <a:ext cx="1379191" cy="5135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8721" name="Rectangle 65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327151" y="2073275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2FD33C82-91A5-4B25-A2CC-220A4D7605B4}" type="datetime'''8''''''''''''''''4''''''''''''''''''4''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844</a:t>
            </a:fld>
            <a:endParaRPr lang="en-GB" sz="102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15" name="Text Placeholder 45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77888" y="1746250"/>
            <a:ext cx="35083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1C75096F-4553-4172-B03D-E4AEE6D203AE}" type="datetime'J''''a''''''''''''''p''''''''a''''''n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Japan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23" name="Rectangle 67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327151" y="17462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0D8EB724-4E91-499A-A952-E154788337DD}" type="datetime'1'''',''''''''''''''''0''''''''6''''''9''''''''''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1,069</a:t>
            </a:fld>
            <a:endParaRPr lang="en-GB" sz="102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14" name="Text Placeholder 44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19151" y="1339851"/>
            <a:ext cx="409575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 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States</a:t>
            </a:r>
          </a:p>
        </p:txBody>
      </p:sp>
      <p:sp>
        <p:nvSpPr>
          <p:cNvPr id="838725" name="Rectangle 69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358901" y="14176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F0F31DC6-1B2F-4A67-B2E9-93926B84456C}" type="datetime'''2'',8''''''''6''''''''''2''''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2,862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28" name="Text Placeholder 58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57251" y="5927726"/>
            <a:ext cx="371475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Saudi 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Arabia</a:t>
            </a:r>
          </a:p>
        </p:txBody>
      </p:sp>
      <p:sp>
        <p:nvSpPr>
          <p:cNvPr id="283" name="Text Placeholder 13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312864" y="6005513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3E024864-E815-4084-B47F-C7A9B898A2AE}" type="datetime'''1''''''''''''''''''''''''65''''''''''''''''''''''''''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165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27" name="Text Placeholder 57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949325" y="5678488"/>
            <a:ext cx="279400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191B0EB1-FACC-4414-972D-0EF72C3008FD}" type="datetime'''''''''I''''''''''n''''''''''''''''''''''d''''i''''''''a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India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Text Placeholder 1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312864" y="5678488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5E4C8CF8-C732-4B00-91B2-57431D16B0AA}" type="datetime'''''''''1''''''8''''''''7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187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26" name="Text Placeholder 56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98513" y="5272089"/>
            <a:ext cx="430852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Nether-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lands</a:t>
            </a:r>
          </a:p>
        </p:txBody>
      </p:sp>
      <p:sp>
        <p:nvSpPr>
          <p:cNvPr id="281" name="Text Placeholder 11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1312864" y="5349875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D9C0ACF0-F556-4CB6-9E74-A55D1B514743}" type="datetime'''''''''''''1''''90''''''''''''''''''''''''''''''''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190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25" name="Text Placeholder 55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900114" y="5022850"/>
            <a:ext cx="32880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57AFDD62-CB7E-4C72-BA47-0B056C412C67}" type="datetime'S''''p''''ai''''''''''''''''''''''''n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Spain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03" name="Rectangle 47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312864" y="5022850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6BCCBBB7-BF4A-4143-9CA1-888A992FCC22}" type="datetime'2''''''''''''''2''''''''''''''''''1''''''''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221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24" name="Text Placeholder 54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06464" y="4694238"/>
            <a:ext cx="3222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BB3A8BBA-A00B-4BF7-BFC2-D494BC38E894}" type="datetime'''''Bra''''''''''''''''''''''''''''z''i''''''l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Brazil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05" name="Rectangle 49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312864" y="4694238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9D5B3D24-3512-4DE2-BEC9-39478701789E}" type="datetime'''''''2''''''3''''1''''''''''''''''''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231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23" name="Text Placeholder 53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77864" y="4367213"/>
            <a:ext cx="5507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ECD2C633-5B53-41BC-A711-15599124B401}" type="datetime'''''''''''''Ar''''gen''t''''''''''''i''''''''''na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Argentina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07" name="Rectangle 51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312864" y="4367213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83E93DF7-4164-4C1C-BA52-5386C82CC454}" type="datetime'''''''''''''''''''2''''''''''''''''''''''''''''''''3''''''3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233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22" name="Text Placeholder 5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77876" y="4040188"/>
            <a:ext cx="45028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A168D324-270A-464A-8936-A660197A1643}" type="datetime'''C''an''''''''''a''''''d''''a''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Canada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09" name="Rectangle 53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1320801" y="4040188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F101AD89-38B9-467B-9CAF-FC5903E6BAC9}" type="datetime'''''''''''2''''''''''''''7''''''''3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273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21" name="Text Placeholder 51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892176" y="3711575"/>
            <a:ext cx="33690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03FFF04A-E089-4166-AA5D-4855E45BC5FB}" type="datetime'''''''''C''''h''''''''''i''''''n''''''''''''''''''''''a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China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11" name="Rectangle 55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320801" y="3711575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16274987-564A-4A8B-A6D5-3D01D708D8EA}" type="datetime'''''''''''''''''''''''''''''''''''''3''''''03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303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20" name="Text Placeholder 50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792164" y="3384550"/>
            <a:ext cx="43733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CCEF20FC-66AB-4E26-9F5C-AD5826976B9F}" type="datetime'ASEA''''''''''''''''''''''''N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ASEAN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13" name="Rectangle 57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320801" y="3384550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5DAFF577-A743-4158-A55C-4133561993B7}" type="datetime'''''''''''''3''3''''''''''''4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334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19" name="Text Placeholder 49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990601" y="3055938"/>
            <a:ext cx="2381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66EFA6C6-D0EA-4CD3-A32E-849170E0A950}" type="datetime'''''''''''''''''''''I''''''''''''''ta''''''''l''''''''''''y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Italy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15" name="Rectangle 5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1320801" y="3055938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0ACBA0F4-5E04-4BBE-8284-3AE50D119B47}" type="datetime'''''''4''''''''''''''''''6''''''''''''''''''''''''0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460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18" name="Text Placeholder 48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20725" y="2651126"/>
            <a:ext cx="508600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 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Kingdom</a:t>
            </a:r>
          </a:p>
        </p:txBody>
      </p:sp>
      <p:sp>
        <p:nvSpPr>
          <p:cNvPr id="838717" name="Rectangle 61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1320801" y="2728913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DE6B3972-A810-46A0-BF9A-8AC098C67C17}" type="datetime'''''''''''''''''''5''''''''''''''''''''''''''6''''''5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565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17" name="Text Placeholder 47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827089" y="2401888"/>
            <a:ext cx="40169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B1639F39-4A9C-48E1-AA8C-912A0BABA9BB}" type="datetime'''''''''''''''''''''''''''''''''''''''''''Fr''''an''c''''e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France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19" name="Rectangle 63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1320801" y="2401888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FACA51D3-73EA-48D0-A9A9-C5F0FEA61260}" type="datetime'''''''''7''''''''''''''''''''0''''''''''''''''''3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703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16" name="Text Placeholder 46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698501" y="2073275"/>
            <a:ext cx="5302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53CF8930-924A-4F4B-88C8-3792ADFCD5DD}" type="datetime'G''e''''''''''''rm''''a''''n''''''y''''''''''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Germany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754" name="Rectangle 36"/>
          <p:cNvSpPr>
            <a:spLocks noChangeArrowheads="1"/>
          </p:cNvSpPr>
          <p:nvPr/>
        </p:nvSpPr>
        <p:spPr bwMode="gray">
          <a:xfrm>
            <a:off x="596291" y="941073"/>
            <a:ext cx="1280413" cy="32234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5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37319" tIns="73472" rIns="37319" bIns="73472" anchor="ctr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GB" sz="1020" dirty="0">
                <a:solidFill>
                  <a:srgbClr val="0066CC"/>
                </a:solidFill>
              </a:rPr>
              <a:t>1980 GDP </a:t>
            </a:r>
          </a:p>
        </p:txBody>
      </p:sp>
      <p:graphicFrame>
        <p:nvGraphicFramePr>
          <p:cNvPr id="114" name="Object 43"/>
          <p:cNvGraphicFramePr>
            <a:graphicFrameLocks/>
          </p:cNvGraphicFramePr>
          <p:nvPr>
            <p:custDataLst>
              <p:tags r:id="rId39"/>
            </p:custDataLst>
            <p:extLst/>
          </p:nvPr>
        </p:nvGraphicFramePr>
        <p:xfrm>
          <a:off x="2628902" y="1219200"/>
          <a:ext cx="1379191" cy="513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3" name="Chart" r:id="rId200" imgW="1379191" imgH="5135832" progId="MSGraph.Chart.8">
                  <p:embed followColorScheme="full"/>
                </p:oleObj>
              </mc:Choice>
              <mc:Fallback>
                <p:oleObj name="Chart" r:id="rId200" imgW="1379191" imgH="5135832" progId="MSGraph.Chart.8">
                  <p:embed followColorScheme="full"/>
                  <p:pic>
                    <p:nvPicPr>
                      <p:cNvPr id="114" name="Object 43"/>
                      <p:cNvPicPr>
                        <a:picLocks noChangeArrowheads="1"/>
                      </p:cNvPicPr>
                      <p:nvPr/>
                    </p:nvPicPr>
                    <p:blipFill>
                      <a:blip r:embed="rId201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628902" y="1219200"/>
                        <a:ext cx="1379191" cy="5135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" name="Text Placeholder 66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2355851" y="3711575"/>
            <a:ext cx="32880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BC2698B6-DBD6-4ED6-8255-962712A6A324}" type="datetime'''S''''''''''''p''''''''''''''a''''i''''n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Spain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Rectangle 55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2774951" y="3711575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6D97A188-D3DF-498D-9521-C7975B77553D}" type="datetime'''5''''''1''''''0''''''''''''''''''''''''''''''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510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35" name="Text Placeholder 65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2233614" y="3384550"/>
            <a:ext cx="45028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53C0A6C3-6950-4A78-9C71-E5E534C4A967}" type="datetime'''C''''''a''''n''a''''''''''''d''''''a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Canada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Rectangle 57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2774951" y="3384550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FA50CB12-3B71-4A47-B233-A9C3B30BAD53}" type="datetime'5''''''''''''''''''''''''''''''''''''9''''''2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592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34" name="Text Placeholder 64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2176463" y="2978151"/>
            <a:ext cx="508600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 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Kingdom</a:t>
            </a:r>
          </a:p>
        </p:txBody>
      </p:sp>
      <p:sp>
        <p:nvSpPr>
          <p:cNvPr id="157" name="Rectangle 59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2782889" y="30559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E8B1696C-28DE-44E5-9437-4472FD6A5363}" type="datetime'''1'',''''0''''''''''''''''''''''''''''9''''''3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1,093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33" name="Text Placeholder 63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2446339" y="2728913"/>
            <a:ext cx="2381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F7980CA9-BE6F-4502-9047-713FB527C74D}" type="datetime'''''''''''''I''''''''ta''''''''''''''''''''''l''''''y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Italy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Rectangle 61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2782889" y="2728913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A2709F7C-C678-428F-92E5-F49BCB4ACE01}" type="datetime'''''''1'''''''''''''''''''''',1''39''''''''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1,139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32" name="Text Placeholder 62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2282826" y="2401888"/>
            <a:ext cx="40169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5FA32308-7BB6-4C15-A3DA-51C509BF6A27}" type="datetime'''''F''''''r''''a''''n''''''''''c''''e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France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Rectangle 63"/>
          <p:cNvSpPr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2790826" y="240188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D50E193B-6BE8-45E3-952E-32F4063733B6}" type="datetime'''''''''''''''1'''''',''''''''''''''''2''7''''''''''''''''''6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1,276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31" name="Text Placeholder 61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2154239" y="2073275"/>
            <a:ext cx="5302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C6D3A0FE-6EEA-4372-A782-98A7F7BCC4B9}" type="datetime'''''''''G''''e''''''''''''''''''''''''r''''m''an''''''''y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Germany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Rectangle 65"/>
          <p:cNvSpPr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2790826" y="2073275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01E807C8-B378-45E8-8A97-3F1B8F091BAC}" type="datetime'''''''''''1'''''',''''''5''7''''''''''''6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1,576</a:t>
            </a:fld>
            <a:endParaRPr lang="en-GB" sz="102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30" name="Text Placeholder 60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2333625" y="1746250"/>
            <a:ext cx="35083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AB27BB55-0C6D-4946-8F64-997F8FEC1B9B}" type="datetime'''''J''''''''''''''''''a''''''''''p''''a''''''''''''''''''''n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Japan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Text Placeholder 19"/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2774951" y="6005513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ECFE448B-C3BB-415E-B11B-07F02A759004}" type="datetime'''''''''''''2''''''''''''''''''''''7''9''''''''''''''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279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42" name="Text Placeholder 72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2254250" y="5600701"/>
            <a:ext cx="430852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Nether-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lands</a:t>
            </a:r>
          </a:p>
        </p:txBody>
      </p:sp>
      <p:sp>
        <p:nvSpPr>
          <p:cNvPr id="288" name="Text Placeholder 18"/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2774951" y="5678488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9730A086-4F0D-4A17-A240-607B2F8A9B0F}" type="datetime'''3''1''''''''''''''''''''''''''''''''''''''''''''''''''''3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313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41" name="Text Placeholder 71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2182814" y="5349875"/>
            <a:ext cx="50212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5A2FFA9C-1D06-4700-AECC-C549C53EBCB8}" type="datetime'A''''''''''u''st''''''''''''''''r''''a''''l''ia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Australia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Text Placeholder 17"/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2774951" y="5349875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9E8EE8C1-B61F-49D2-82F9-E9DF7F0825CB}" type="datetime'3''''2''''''''''''''''''''''''''''''''''''''''3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323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40" name="Text Placeholder 70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2405063" y="5022850"/>
            <a:ext cx="279400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F2472F8E-FA46-47B0-91CB-EE0EF32ED1B0}" type="datetime'''''I''''''''nd''''''''''''''i''a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India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Rectangle 47"/>
          <p:cNvSpPr>
            <a:spLocks noChangeArrowheads="1"/>
          </p:cNvSpPr>
          <p:nvPr>
            <p:custDataLst>
              <p:tags r:id="rId59"/>
            </p:custDataLst>
          </p:nvPr>
        </p:nvSpPr>
        <p:spPr bwMode="gray">
          <a:xfrm>
            <a:off x="2774951" y="5022850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DF699C64-5317-4FED-9304-D1DB5D958CED}" type="datetime'''''''''''''''''3''''''''''''''''''2''''''''8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328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39" name="Text Placeholder 69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2247901" y="4694238"/>
            <a:ext cx="43733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5BC4A8C7-7344-4343-ACAA-B419E5FB63D3}" type="datetime'''''''''''A''S''''E''''''''''''''''''''''''''''''''A''''N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ASEAN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Rectangle 49"/>
          <p:cNvSpPr>
            <a:spLocks noChangeArrowheads="1"/>
          </p:cNvSpPr>
          <p:nvPr>
            <p:custDataLst>
              <p:tags r:id="rId61"/>
            </p:custDataLst>
          </p:nvPr>
        </p:nvSpPr>
        <p:spPr bwMode="gray">
          <a:xfrm>
            <a:off x="2774951" y="4694238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65A9603E-7189-4D8F-B7B5-40D3E08FF0C7}" type="datetime'''3''''46''''''''''''''''''''''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346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38" name="Text Placeholder 68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2347914" y="4367213"/>
            <a:ext cx="33690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8BF79F99-ED10-43BC-9FDC-CFBD9D924D0E}" type="datetime'''''C''''''''''h''''in''''''''''''''a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China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Rectangle 51"/>
          <p:cNvSpPr>
            <a:spLocks noChangeArrowheads="1"/>
          </p:cNvSpPr>
          <p:nvPr>
            <p:custDataLst>
              <p:tags r:id="rId63"/>
            </p:custDataLst>
          </p:nvPr>
        </p:nvSpPr>
        <p:spPr bwMode="gray">
          <a:xfrm>
            <a:off x="2774951" y="4367213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0654D564-5E6E-43A9-B499-B880CD0689CD}" type="datetime'3''9''''''''''''0''''''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390</a:t>
            </a:fld>
            <a:endParaRPr lang="en-GB" sz="102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37" name="Text Placeholder 67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2362201" y="4040188"/>
            <a:ext cx="3222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143564BD-8C6A-48FE-97B5-CC65CDF3B7AC}" type="datetime'''''''Bra''''''''''''''''''''z''''''i''''''''l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Brazil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Rectangle 53"/>
          <p:cNvSpPr>
            <a:spLocks noChangeArrowheads="1"/>
          </p:cNvSpPr>
          <p:nvPr>
            <p:custDataLst>
              <p:tags r:id="rId65"/>
            </p:custDataLst>
          </p:nvPr>
        </p:nvSpPr>
        <p:spPr bwMode="gray">
          <a:xfrm>
            <a:off x="2774951" y="4040188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82643A37-58F1-4CFD-A785-01408BE3EF86}" type="datetime'''''''3''''''''''''''''9''1''''''''''''''''''''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391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170" name="Rectangle 67"/>
          <p:cNvSpPr>
            <a:spLocks noChangeArrowheads="1"/>
          </p:cNvSpPr>
          <p:nvPr>
            <p:custDataLst>
              <p:tags r:id="rId66"/>
            </p:custDataLst>
          </p:nvPr>
        </p:nvSpPr>
        <p:spPr bwMode="gray">
          <a:xfrm>
            <a:off x="2813051" y="17462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94B519CB-BDC2-47EB-8B51-BE1945F970D6}" type="datetime'''''''''''''3'''''''',''''''0''''''''''''''''5''''''6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3,056</a:t>
            </a:fld>
            <a:endParaRPr lang="en-GB" sz="102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29" name="Text Placeholder 59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2311401" y="1339851"/>
            <a:ext cx="372541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States</a:t>
            </a:r>
          </a:p>
        </p:txBody>
      </p:sp>
      <p:sp>
        <p:nvSpPr>
          <p:cNvPr id="172" name="Rectangle 69"/>
          <p:cNvSpPr>
            <a:spLocks noChangeArrowheads="1"/>
          </p:cNvSpPr>
          <p:nvPr>
            <p:custDataLst>
              <p:tags r:id="rId68"/>
            </p:custDataLst>
          </p:nvPr>
        </p:nvSpPr>
        <p:spPr bwMode="gray">
          <a:xfrm>
            <a:off x="2867026" y="14176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064532C2-3214-4B2B-A93E-E138E6C9A1F1}" type="datetime'''''''''''5'''''''''''''''''''',9''80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5,980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43" name="Text Placeholder 73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2311401" y="5927726"/>
            <a:ext cx="373063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South 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Korea</a:t>
            </a:r>
          </a:p>
        </p:txBody>
      </p:sp>
      <p:sp>
        <p:nvSpPr>
          <p:cNvPr id="173" name="Rectangle 36"/>
          <p:cNvSpPr>
            <a:spLocks noChangeArrowheads="1"/>
          </p:cNvSpPr>
          <p:nvPr/>
        </p:nvSpPr>
        <p:spPr bwMode="gray">
          <a:xfrm>
            <a:off x="2069611" y="941073"/>
            <a:ext cx="1280413" cy="32234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5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37319" tIns="73472" rIns="37319" bIns="73472" anchor="ctr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GB" sz="1020" dirty="0">
                <a:solidFill>
                  <a:srgbClr val="0066CC"/>
                </a:solidFill>
              </a:rPr>
              <a:t>1990 GDP </a:t>
            </a:r>
          </a:p>
        </p:txBody>
      </p:sp>
      <p:graphicFrame>
        <p:nvGraphicFramePr>
          <p:cNvPr id="174" name="Object 43"/>
          <p:cNvGraphicFramePr>
            <a:graphicFrameLocks/>
          </p:cNvGraphicFramePr>
          <p:nvPr>
            <p:custDataLst>
              <p:tags r:id="rId70"/>
            </p:custDataLst>
            <p:extLst/>
          </p:nvPr>
        </p:nvGraphicFramePr>
        <p:xfrm>
          <a:off x="4076702" y="1219200"/>
          <a:ext cx="1379191" cy="513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4" name="Chart" r:id="rId202" imgW="1379191" imgH="5135832" progId="MSGraph.Chart.8">
                  <p:embed followColorScheme="full"/>
                </p:oleObj>
              </mc:Choice>
              <mc:Fallback>
                <p:oleObj name="Chart" r:id="rId202" imgW="1379191" imgH="5135832" progId="MSGraph.Chart.8">
                  <p:embed followColorScheme="full"/>
                  <p:pic>
                    <p:nvPicPr>
                      <p:cNvPr id="174" name="Object 43"/>
                      <p:cNvPicPr>
                        <a:picLocks noChangeArrowheads="1"/>
                      </p:cNvPicPr>
                      <p:nvPr/>
                    </p:nvPicPr>
                    <p:blipFill>
                      <a:blip r:embed="rId203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076702" y="1219200"/>
                        <a:ext cx="1379191" cy="5135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" name="Text Placeholder 86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3883025" y="5349875"/>
            <a:ext cx="279400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2941DECC-6C72-4798-A2AF-A28C099FC280}" type="datetime'''''''''''In''''''''''''''''di''''''''''''a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India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Text Placeholder 25"/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4254501" y="6005513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98128864-6D2B-4270-A7A7-7D4AE7F24087}" type="datetime'''''''3''''9''''''''''''''''''''''''''''''''''7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397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57" name="Text Placeholder 87"/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3732213" y="5600701"/>
            <a:ext cx="430852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Nether-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lands</a:t>
            </a:r>
          </a:p>
        </p:txBody>
      </p:sp>
      <p:sp>
        <p:nvSpPr>
          <p:cNvPr id="294" name="Text Placeholder 24"/>
          <p:cNvSpPr>
            <a:spLocks noGrp="1"/>
          </p:cNvSpPr>
          <p:nvPr>
            <p:custDataLst>
              <p:tags r:id="rId74"/>
            </p:custDataLst>
          </p:nvPr>
        </p:nvSpPr>
        <p:spPr bwMode="gray">
          <a:xfrm>
            <a:off x="4254501" y="5678488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CF71ED73-469F-4D94-8B8E-79D9DC84B1AD}" type="datetime'''''''''''''''''''''''''''''''''''''4''''''1''5''''''''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415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58" name="Text Placeholder 88"/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3660776" y="6005513"/>
            <a:ext cx="50212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F377FE7E-BE22-4873-B23B-9FDE2734BCD2}" type="datetime'''''''''''''Au''''''st''''ra''''''''''''''li''a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Australia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9" name="Text Placeholder 79"/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3825876" y="3055938"/>
            <a:ext cx="33690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8B599459-672C-42DC-9E98-468969EA7204}" type="datetime'''Ch''''''i''''n''''a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China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Rectangle 59"/>
          <p:cNvSpPr>
            <a:spLocks noChangeArrowheads="1"/>
          </p:cNvSpPr>
          <p:nvPr>
            <p:custDataLst>
              <p:tags r:id="rId77"/>
            </p:custDataLst>
          </p:nvPr>
        </p:nvSpPr>
        <p:spPr bwMode="gray">
          <a:xfrm>
            <a:off x="4268789" y="30559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32D28FF3-34F8-4DEA-91B0-841F672F497B}" type="datetime'''''1'''',''''''''''''1''''''''''''9''''8''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1,198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48" name="Text Placeholder 78"/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3760789" y="2728913"/>
            <a:ext cx="40169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0D70EFD7-6B6D-4FB6-8BA4-26214795C25C}" type="datetime'''''''''''''''''''''''''''Franc''''''''''''''''''''''e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France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Rectangle 61"/>
          <p:cNvSpPr>
            <a:spLocks noChangeArrowheads="1"/>
          </p:cNvSpPr>
          <p:nvPr>
            <p:custDataLst>
              <p:tags r:id="rId79"/>
            </p:custDataLst>
          </p:nvPr>
        </p:nvSpPr>
        <p:spPr bwMode="gray">
          <a:xfrm>
            <a:off x="4268789" y="2728913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9460EF82-069E-4A35-AE84-13891F4120FC}" type="datetime'''''''''''''''''1'',''''''''''37''3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1,373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47" name="Text Placeholder 77"/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3654425" y="2324101"/>
            <a:ext cx="508600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Kingdom</a:t>
            </a:r>
          </a:p>
        </p:txBody>
      </p:sp>
      <p:sp>
        <p:nvSpPr>
          <p:cNvPr id="192" name="Rectangle 63"/>
          <p:cNvSpPr>
            <a:spLocks noChangeArrowheads="1"/>
          </p:cNvSpPr>
          <p:nvPr>
            <p:custDataLst>
              <p:tags r:id="rId81"/>
            </p:custDataLst>
          </p:nvPr>
        </p:nvSpPr>
        <p:spPr bwMode="gray">
          <a:xfrm>
            <a:off x="4268789" y="240188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B7515F67-064F-4075-9645-7BF04E655606}" type="datetime'''''''''1'''''''''''''''''''''',''''5''''''''''''4''''''9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1,549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46" name="Text Placeholder 76"/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3632201" y="2073275"/>
            <a:ext cx="5302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783A0631-AC98-43E7-A582-A30B6856CDF2}" type="datetime'Germ''''''''''''''''''''a''''''''''ny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Germany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Rectangle 65"/>
          <p:cNvSpPr>
            <a:spLocks noChangeArrowheads="1"/>
          </p:cNvSpPr>
          <p:nvPr>
            <p:custDataLst>
              <p:tags r:id="rId83"/>
            </p:custDataLst>
          </p:nvPr>
        </p:nvSpPr>
        <p:spPr bwMode="gray">
          <a:xfrm>
            <a:off x="4276726" y="2073275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3142075F-3C65-4EFC-BF5E-BA0D1C6AC7FB}" type="datetime'''''''''1,''''''''''''''''''''95''2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1,952</a:t>
            </a:fld>
            <a:endParaRPr lang="en-GB" sz="102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45" name="Text Placeholder 75"/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3811588" y="1746250"/>
            <a:ext cx="35083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7B530E81-C31D-495A-AEE3-0F2DF38AD835}" type="datetime'''J''''a''''''''''''''''p''''a''''''''''''''''''n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Japan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Rectangle 67"/>
          <p:cNvSpPr>
            <a:spLocks noChangeArrowheads="1"/>
          </p:cNvSpPr>
          <p:nvPr>
            <p:custDataLst>
              <p:tags r:id="rId85"/>
            </p:custDataLst>
          </p:nvPr>
        </p:nvSpPr>
        <p:spPr bwMode="gray">
          <a:xfrm>
            <a:off x="4322764" y="17462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318E97F3-BC5B-4674-A143-FADAA88B162D}" type="datetime'''''''''''''''''''''''''4,7''''''''''''''''''''3''''''''''4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4,734</a:t>
            </a:fld>
            <a:endParaRPr lang="en-GB" sz="102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44" name="Text Placeholder 74"/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3789364" y="1339851"/>
            <a:ext cx="372541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States</a:t>
            </a:r>
          </a:p>
        </p:txBody>
      </p:sp>
      <p:sp>
        <p:nvSpPr>
          <p:cNvPr id="198" name="Rectangle 69"/>
          <p:cNvSpPr>
            <a:spLocks noChangeArrowheads="1"/>
          </p:cNvSpPr>
          <p:nvPr>
            <p:custDataLst>
              <p:tags r:id="rId87"/>
            </p:custDataLst>
          </p:nvPr>
        </p:nvSpPr>
        <p:spPr bwMode="gray">
          <a:xfrm>
            <a:off x="4413250" y="1417638"/>
            <a:ext cx="43180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CB756198-0883-49AD-84E8-60656D1D4EA2}" type="datetime'''''1''''''''''''''0'',''2''''''''''8''''''''''''''''''''5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10,285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293" name="Text Placeholder 23"/>
          <p:cNvSpPr>
            <a:spLocks noGrp="1"/>
          </p:cNvSpPr>
          <p:nvPr>
            <p:custDataLst>
              <p:tags r:id="rId88"/>
            </p:custDataLst>
          </p:nvPr>
        </p:nvSpPr>
        <p:spPr bwMode="gray">
          <a:xfrm>
            <a:off x="4254501" y="5349875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146A8DD3-FD84-43FE-A109-65871A17C541}" type="datetime'''''''''''''''''''''''''''''''''4''''''''''''''''''''''''7''5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475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55" name="Text Placeholder 85"/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3819525" y="4945064"/>
            <a:ext cx="343386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South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Korea</a:t>
            </a:r>
          </a:p>
        </p:txBody>
      </p:sp>
      <p:sp>
        <p:nvSpPr>
          <p:cNvPr id="176" name="Rectangle 47"/>
          <p:cNvSpPr>
            <a:spLocks noChangeArrowheads="1"/>
          </p:cNvSpPr>
          <p:nvPr>
            <p:custDataLst>
              <p:tags r:id="rId90"/>
            </p:custDataLst>
          </p:nvPr>
        </p:nvSpPr>
        <p:spPr bwMode="gray">
          <a:xfrm>
            <a:off x="4254501" y="5022850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D8C4EB9F-EB78-4F33-9B50-AAACC79EA0E8}" type="datetime'''''''5''''''''''''''''''''6''''2''''''''''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562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54" name="Text Placeholder 84"/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3833814" y="4694238"/>
            <a:ext cx="32880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FB62E541-07B3-4388-A311-F2F16C38BB35}" type="datetime'''''''''S''''''p''''''''a''''''''''''''''''''''i''''''''n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Spain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Rectangle 49"/>
          <p:cNvSpPr>
            <a:spLocks noChangeArrowheads="1"/>
          </p:cNvSpPr>
          <p:nvPr>
            <p:custDataLst>
              <p:tags r:id="rId92"/>
            </p:custDataLst>
          </p:nvPr>
        </p:nvSpPr>
        <p:spPr bwMode="gray">
          <a:xfrm>
            <a:off x="4254501" y="4694238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B7A8FE51-8F14-45C3-BBA5-54665DABB521}" type="datetime'''''''''''''5''''9''''''''''7''''''''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597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53" name="Text Placeholder 83"/>
          <p:cNvSpPr>
            <a:spLocks noGrp="1"/>
          </p:cNvSpPr>
          <p:nvPr>
            <p:custDataLst>
              <p:tags r:id="rId93"/>
            </p:custDataLst>
          </p:nvPr>
        </p:nvSpPr>
        <p:spPr bwMode="auto">
          <a:xfrm>
            <a:off x="3725864" y="4367213"/>
            <a:ext cx="43733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D023756B-278E-4124-BAFB-0DAED9474A46}" type="datetime'''''A''''S''''''''''''''''''''''''''E''''A''N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ASEAN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Rectangle 51"/>
          <p:cNvSpPr>
            <a:spLocks noChangeArrowheads="1"/>
          </p:cNvSpPr>
          <p:nvPr>
            <p:custDataLst>
              <p:tags r:id="rId94"/>
            </p:custDataLst>
          </p:nvPr>
        </p:nvSpPr>
        <p:spPr bwMode="gray">
          <a:xfrm>
            <a:off x="4254501" y="4367213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191E9D9D-11E0-43DA-B274-582DD29F3C5F}" type="datetime'6''''2''''''8''''''''''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628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52" name="Text Placeholder 82"/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3840164" y="4040188"/>
            <a:ext cx="3222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F6548791-477B-4AFD-A65C-816ED72F0341}" type="datetime'''Br''''''''''''a''''''''''''''''''''''''''''''''zi''''l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Brazil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Rectangle 53"/>
          <p:cNvSpPr>
            <a:spLocks noChangeArrowheads="1"/>
          </p:cNvSpPr>
          <p:nvPr>
            <p:custDataLst>
              <p:tags r:id="rId96"/>
            </p:custDataLst>
          </p:nvPr>
        </p:nvSpPr>
        <p:spPr bwMode="gray">
          <a:xfrm>
            <a:off x="4254501" y="4040188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E729D392-A424-4DC8-B049-705EFAFB4701}" type="datetime'''''''''''''''''6''''''''''''''''''''''5''''''''''7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657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51" name="Text Placeholder 81"/>
          <p:cNvSpPr>
            <a:spLocks noGrp="1"/>
          </p:cNvSpPr>
          <p:nvPr>
            <p:custDataLst>
              <p:tags r:id="rId97"/>
            </p:custDataLst>
          </p:nvPr>
        </p:nvSpPr>
        <p:spPr bwMode="auto">
          <a:xfrm>
            <a:off x="3711576" y="3711575"/>
            <a:ext cx="45028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09D0964E-32CE-4F76-A4B7-A4E145A9FFB3}" type="datetime'''''''''''''''''''''''''''Cana''''''''''''''''d''''''''a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Canada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Rectangle 55"/>
          <p:cNvSpPr>
            <a:spLocks noChangeArrowheads="1"/>
          </p:cNvSpPr>
          <p:nvPr>
            <p:custDataLst>
              <p:tags r:id="rId98"/>
            </p:custDataLst>
          </p:nvPr>
        </p:nvSpPr>
        <p:spPr bwMode="gray">
          <a:xfrm>
            <a:off x="4260851" y="3711575"/>
            <a:ext cx="25241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DDC3D1F0-8043-4345-AEA7-47E45E7D5843}" type="datetime'''''''''''''''''''''''''''''''''7''''''''3''''''''''''''9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739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50" name="Text Placeholder 80"/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3924301" y="3384550"/>
            <a:ext cx="2381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682F2FD3-A1B5-4D27-A40A-C74E07A14E1B}" type="datetime'''''''''''''''''I''''''''''ta''''''''''''l''''''''y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Italy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Rectangle 57"/>
          <p:cNvSpPr>
            <a:spLocks noChangeArrowheads="1"/>
          </p:cNvSpPr>
          <p:nvPr>
            <p:custDataLst>
              <p:tags r:id="rId100"/>
            </p:custDataLst>
          </p:nvPr>
        </p:nvSpPr>
        <p:spPr bwMode="gray">
          <a:xfrm>
            <a:off x="4260851" y="33845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D2569799-D13A-4ED7-AA2D-C654EEA3B1D5}" type="datetime'1'''''''',1''''''''''''''''''''''''46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1,146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199" name="Rectangle 36"/>
          <p:cNvSpPr>
            <a:spLocks noChangeArrowheads="1"/>
          </p:cNvSpPr>
          <p:nvPr/>
        </p:nvSpPr>
        <p:spPr bwMode="gray">
          <a:xfrm>
            <a:off x="3542931" y="941073"/>
            <a:ext cx="1280413" cy="32234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5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37319" tIns="73472" rIns="37319" bIns="73472" anchor="ctr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GB" sz="1020" dirty="0">
                <a:solidFill>
                  <a:srgbClr val="0066CC"/>
                </a:solidFill>
              </a:rPr>
              <a:t>2000 GDP </a:t>
            </a:r>
          </a:p>
        </p:txBody>
      </p:sp>
      <p:graphicFrame>
        <p:nvGraphicFramePr>
          <p:cNvPr id="200" name="Object 43"/>
          <p:cNvGraphicFramePr>
            <a:graphicFrameLocks/>
          </p:cNvGraphicFramePr>
          <p:nvPr>
            <p:custDataLst>
              <p:tags r:id="rId101"/>
            </p:custDataLst>
            <p:extLst/>
          </p:nvPr>
        </p:nvGraphicFramePr>
        <p:xfrm>
          <a:off x="5524502" y="1219200"/>
          <a:ext cx="1379191" cy="513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5" name="Chart" r:id="rId204" imgW="1379191" imgH="5135832" progId="MSGraph.Chart.8">
                  <p:embed followColorScheme="full"/>
                </p:oleObj>
              </mc:Choice>
              <mc:Fallback>
                <p:oleObj name="Chart" r:id="rId204" imgW="1379191" imgH="5135832" progId="MSGraph.Chart.8">
                  <p:embed followColorScheme="full"/>
                  <p:pic>
                    <p:nvPicPr>
                      <p:cNvPr id="200" name="Object 43"/>
                      <p:cNvPicPr>
                        <a:picLocks noChangeArrowheads="1"/>
                      </p:cNvPicPr>
                      <p:nvPr/>
                    </p:nvPicPr>
                    <p:blipFill>
                      <a:blip r:embed="rId20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5524502" y="1219200"/>
                        <a:ext cx="1379191" cy="5135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" name="Text Placeholder 97"/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5143501" y="4040188"/>
            <a:ext cx="43733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E262A551-E791-4FD7-A1E4-0B4DB1F30CAF}" type="datetime'''''''''''''''''''A''''''''''''SEA''N''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ASEAN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Rectangle 55"/>
          <p:cNvSpPr>
            <a:spLocks noChangeArrowheads="1"/>
          </p:cNvSpPr>
          <p:nvPr>
            <p:custDataLst>
              <p:tags r:id="rId103"/>
            </p:custDataLst>
          </p:nvPr>
        </p:nvSpPr>
        <p:spPr bwMode="gray">
          <a:xfrm>
            <a:off x="5702301" y="3711575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A24B8432-679A-4C58-9240-A76217C48B7A}" type="datetime'''''''''''''''''''''''''''2,''1''2''''''''''''''''''''''''7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2,127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206" name="Rectangle 51"/>
          <p:cNvSpPr>
            <a:spLocks noChangeArrowheads="1"/>
          </p:cNvSpPr>
          <p:nvPr>
            <p:custDataLst>
              <p:tags r:id="rId104"/>
            </p:custDataLst>
          </p:nvPr>
        </p:nvSpPr>
        <p:spPr bwMode="gray">
          <a:xfrm>
            <a:off x="5694035" y="4367213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0A1782FD-803A-4B81-8C20-C309B35FEEDB}" type="datetime'''''''1'',''''''''''''''''''66''''''''''''''''''9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1,669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65" name="Text Placeholder 95"/>
          <p:cNvSpPr>
            <a:spLocks noGrp="1"/>
          </p:cNvSpPr>
          <p:nvPr>
            <p:custDataLst>
              <p:tags r:id="rId105"/>
            </p:custDataLst>
          </p:nvPr>
        </p:nvSpPr>
        <p:spPr bwMode="auto">
          <a:xfrm>
            <a:off x="5257801" y="3384550"/>
            <a:ext cx="3222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2231CB1A-6DD8-4CEB-B936-24B099816F8D}" type="datetime'''''''Br''''''''''a''''z''i''''''''''''''''''''''l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Brazil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Text Placeholder 98"/>
          <p:cNvSpPr>
            <a:spLocks noGrp="1"/>
          </p:cNvSpPr>
          <p:nvPr>
            <p:custDataLst>
              <p:tags r:id="rId106"/>
            </p:custDataLst>
          </p:nvPr>
        </p:nvSpPr>
        <p:spPr bwMode="auto">
          <a:xfrm>
            <a:off x="5300663" y="4367213"/>
            <a:ext cx="279400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847B481A-F98F-452B-885D-40BE6A7C8E74}" type="datetime'''''''I''nd''''''''''''''''''''i''a''''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India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Rectangle 57"/>
          <p:cNvSpPr>
            <a:spLocks noChangeArrowheads="1"/>
          </p:cNvSpPr>
          <p:nvPr>
            <p:custDataLst>
              <p:tags r:id="rId107"/>
            </p:custDataLst>
          </p:nvPr>
        </p:nvSpPr>
        <p:spPr bwMode="gray">
          <a:xfrm>
            <a:off x="5702301" y="33845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98DE2FEA-77D1-4CAC-B107-1577683102A6}" type="datetime'''''''''''2,2''''''''''''''''''''0''8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2,208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63" name="Text Placeholder 93"/>
          <p:cNvSpPr>
            <a:spLocks noGrp="1"/>
          </p:cNvSpPr>
          <p:nvPr>
            <p:custDataLst>
              <p:tags r:id="rId108"/>
            </p:custDataLst>
          </p:nvPr>
        </p:nvSpPr>
        <p:spPr bwMode="auto">
          <a:xfrm>
            <a:off x="5178426" y="2728913"/>
            <a:ext cx="40169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61A60A36-9B83-4AE0-A099-06F5312BF025}" type="datetime'''F''''''''''''r''''a''''''n''''''''''''''''c''e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France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Text Placeholder 94"/>
          <p:cNvSpPr>
            <a:spLocks noGrp="1"/>
          </p:cNvSpPr>
          <p:nvPr>
            <p:custDataLst>
              <p:tags r:id="rId109"/>
            </p:custDataLst>
          </p:nvPr>
        </p:nvSpPr>
        <p:spPr bwMode="auto">
          <a:xfrm>
            <a:off x="5072063" y="2978151"/>
            <a:ext cx="508600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Kingdom</a:t>
            </a:r>
          </a:p>
        </p:txBody>
      </p:sp>
      <p:sp>
        <p:nvSpPr>
          <p:cNvPr id="216" name="Rectangle 61"/>
          <p:cNvSpPr>
            <a:spLocks noChangeArrowheads="1"/>
          </p:cNvSpPr>
          <p:nvPr>
            <p:custDataLst>
              <p:tags r:id="rId110"/>
            </p:custDataLst>
          </p:nvPr>
        </p:nvSpPr>
        <p:spPr bwMode="gray">
          <a:xfrm>
            <a:off x="5708651" y="2728913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164B256B-7AC3-420B-B914-FD166E26CC89}" type="datetime'''2'''''''''''''''''',''''64''''8''''''''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2,648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211" name="Rectangle 59"/>
          <p:cNvSpPr>
            <a:spLocks noChangeArrowheads="1"/>
          </p:cNvSpPr>
          <p:nvPr>
            <p:custDataLst>
              <p:tags r:id="rId111"/>
            </p:custDataLst>
          </p:nvPr>
        </p:nvSpPr>
        <p:spPr bwMode="gray">
          <a:xfrm>
            <a:off x="5702301" y="30559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DE5674E1-CF72-4639-8627-E07FC3680FE5}" type="datetime'2'''''''''',''''''4''''''''''''''''''''''''''''08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2,408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66" name="Text Placeholder 96"/>
          <p:cNvSpPr>
            <a:spLocks noGrp="1"/>
          </p:cNvSpPr>
          <p:nvPr>
            <p:custDataLst>
              <p:tags r:id="rId112"/>
            </p:custDataLst>
          </p:nvPr>
        </p:nvSpPr>
        <p:spPr bwMode="auto">
          <a:xfrm>
            <a:off x="5341939" y="3711575"/>
            <a:ext cx="2381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3D4EFBFF-EC70-458D-9CBC-3B24EBF3BA4D}" type="datetime'''''''''''''''''''I''''t''''''a''''''ly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Italy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Rectangle 53"/>
          <p:cNvSpPr>
            <a:spLocks noChangeArrowheads="1"/>
          </p:cNvSpPr>
          <p:nvPr>
            <p:custDataLst>
              <p:tags r:id="rId113"/>
            </p:custDataLst>
          </p:nvPr>
        </p:nvSpPr>
        <p:spPr bwMode="gray">
          <a:xfrm>
            <a:off x="5694035" y="404018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AAA54D18-F4B3-4C5B-B74A-283F1B3A5064}" type="datetime'''''''''''''''1,9''''''''''5''''2''''''''''''''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1,952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72" name="Text Placeholder 102"/>
          <p:cNvSpPr>
            <a:spLocks noGrp="1"/>
          </p:cNvSpPr>
          <p:nvPr>
            <p:custDataLst>
              <p:tags r:id="rId114"/>
            </p:custDataLst>
          </p:nvPr>
        </p:nvSpPr>
        <p:spPr bwMode="auto">
          <a:xfrm>
            <a:off x="5207001" y="5600701"/>
            <a:ext cx="373063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South 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Korea</a:t>
            </a:r>
          </a:p>
        </p:txBody>
      </p:sp>
      <p:sp>
        <p:nvSpPr>
          <p:cNvPr id="373" name="Text Placeholder 103"/>
          <p:cNvSpPr>
            <a:spLocks noGrp="1"/>
          </p:cNvSpPr>
          <p:nvPr>
            <p:custDataLst>
              <p:tags r:id="rId115"/>
            </p:custDataLst>
          </p:nvPr>
        </p:nvSpPr>
        <p:spPr bwMode="auto">
          <a:xfrm>
            <a:off x="5149850" y="5927726"/>
            <a:ext cx="430852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Nether-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lands</a:t>
            </a:r>
          </a:p>
        </p:txBody>
      </p:sp>
      <p:sp>
        <p:nvSpPr>
          <p:cNvPr id="301" name="Text Placeholder 31"/>
          <p:cNvSpPr>
            <a:spLocks noGrp="1"/>
          </p:cNvSpPr>
          <p:nvPr>
            <p:custDataLst>
              <p:tags r:id="rId116"/>
            </p:custDataLst>
          </p:nvPr>
        </p:nvSpPr>
        <p:spPr bwMode="gray">
          <a:xfrm>
            <a:off x="5678489" y="6005513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8D417E7A-9705-4A6A-80CA-EC313E12C421}" type="datetime'''8''''''''''''''''''''3''''''''''''6''''''''''''''''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836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69" name="Text Placeholder 99"/>
          <p:cNvSpPr>
            <a:spLocks noGrp="1"/>
          </p:cNvSpPr>
          <p:nvPr>
            <p:custDataLst>
              <p:tags r:id="rId117"/>
            </p:custDataLst>
          </p:nvPr>
        </p:nvSpPr>
        <p:spPr bwMode="auto">
          <a:xfrm>
            <a:off x="5129214" y="4694238"/>
            <a:ext cx="45028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6F4C6D14-7CE8-4E17-8B8D-3826000C2EB7}" type="datetime'''''''C''''''''''''a''n''''ad''''''a''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Canada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Rectangle 47"/>
          <p:cNvSpPr>
            <a:spLocks noChangeArrowheads="1"/>
          </p:cNvSpPr>
          <p:nvPr>
            <p:custDataLst>
              <p:tags r:id="rId118"/>
            </p:custDataLst>
          </p:nvPr>
        </p:nvSpPr>
        <p:spPr bwMode="gray">
          <a:xfrm>
            <a:off x="5686426" y="50228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DDC4C97A-28EF-4A2A-B970-5A81B71DC995}" type="datetime'''''''''''''''''''''''''''''1'',4''''''''''''''''''''3''''3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1,433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00" name="Text Placeholder 30"/>
          <p:cNvSpPr>
            <a:spLocks noGrp="1"/>
          </p:cNvSpPr>
          <p:nvPr>
            <p:custDataLst>
              <p:tags r:id="rId119"/>
            </p:custDataLst>
          </p:nvPr>
        </p:nvSpPr>
        <p:spPr bwMode="gray">
          <a:xfrm>
            <a:off x="5678489" y="5678488"/>
            <a:ext cx="3603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FD2DC6D4-1F8A-4B18-AB04-BE33FB2DAE80}" type="datetime'''''''''1,''''''''''''0''''''''9''''4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1,094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204" name="Rectangle 49"/>
          <p:cNvSpPr>
            <a:spLocks noChangeArrowheads="1"/>
          </p:cNvSpPr>
          <p:nvPr>
            <p:custDataLst>
              <p:tags r:id="rId120"/>
            </p:custDataLst>
          </p:nvPr>
        </p:nvSpPr>
        <p:spPr bwMode="gray">
          <a:xfrm>
            <a:off x="5694035" y="46942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DED3213A-96B5-4088-AB4C-A6CE411986DD}" type="datetime'''''''''''''''''''''''''1'''',''''''''6''''''''''''1''4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1,614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70" name="Text Placeholder 100"/>
          <p:cNvSpPr>
            <a:spLocks noGrp="1"/>
          </p:cNvSpPr>
          <p:nvPr>
            <p:custDataLst>
              <p:tags r:id="rId121"/>
            </p:custDataLst>
          </p:nvPr>
        </p:nvSpPr>
        <p:spPr bwMode="auto">
          <a:xfrm>
            <a:off x="5251451" y="5022850"/>
            <a:ext cx="32880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11FE4ADD-6214-4434-8742-4CDCA9DDF2D8}" type="datetime'''S''''''''''''''''''p''''''''''''''ai''''''''n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Spain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Text Placeholder 101"/>
          <p:cNvSpPr>
            <a:spLocks noGrp="1"/>
          </p:cNvSpPr>
          <p:nvPr>
            <p:custDataLst>
              <p:tags r:id="rId122"/>
            </p:custDataLst>
          </p:nvPr>
        </p:nvSpPr>
        <p:spPr bwMode="auto">
          <a:xfrm>
            <a:off x="5078414" y="5349875"/>
            <a:ext cx="50212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29577B93-3D18-4C71-86D8-5D1908A0A242}" type="datetime'''''''''A''''''''''u''''stral''''i''''''''''''''''''''a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Australia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Text Placeholder 29"/>
          <p:cNvSpPr>
            <a:spLocks noGrp="1"/>
          </p:cNvSpPr>
          <p:nvPr>
            <p:custDataLst>
              <p:tags r:id="rId123"/>
            </p:custDataLst>
          </p:nvPr>
        </p:nvSpPr>
        <p:spPr bwMode="gray">
          <a:xfrm>
            <a:off x="5686426" y="5349875"/>
            <a:ext cx="3603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65E59D73-480F-405C-826C-97F519F53B21}" type="datetime'''''1'''''''',''''''''2''''4''''''''''5''''''''''''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1,245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218" name="Rectangle 63"/>
          <p:cNvSpPr>
            <a:spLocks noChangeArrowheads="1"/>
          </p:cNvSpPr>
          <p:nvPr>
            <p:custDataLst>
              <p:tags r:id="rId124"/>
            </p:custDataLst>
          </p:nvPr>
        </p:nvSpPr>
        <p:spPr bwMode="gray">
          <a:xfrm>
            <a:off x="5716589" y="240188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41C4F2B7-2CEC-4F6F-A293-2F71532865D9}" type="datetime'''''''''''''''''''3'''''',''4''''08''''''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3,408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60" name="Text Placeholder 90"/>
          <p:cNvSpPr>
            <a:spLocks noGrp="1"/>
          </p:cNvSpPr>
          <p:nvPr>
            <p:custDataLst>
              <p:tags r:id="rId125"/>
            </p:custDataLst>
          </p:nvPr>
        </p:nvSpPr>
        <p:spPr bwMode="auto">
          <a:xfrm>
            <a:off x="5243514" y="1746250"/>
            <a:ext cx="33690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503492B3-F3BD-49D8-BDD9-63698BC4DF43}" type="datetime'''''''''''''''''C''''h''''''''''''''i''''n''''a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China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Text Placeholder 92"/>
          <p:cNvSpPr>
            <a:spLocks noGrp="1"/>
          </p:cNvSpPr>
          <p:nvPr>
            <p:custDataLst>
              <p:tags r:id="rId126"/>
            </p:custDataLst>
          </p:nvPr>
        </p:nvSpPr>
        <p:spPr bwMode="auto">
          <a:xfrm>
            <a:off x="5049839" y="2401888"/>
            <a:ext cx="5302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B27B5F05-CFD4-4B64-9220-0F0BE32A4B7F}" type="datetime'''G''''''''''e''''''''''r''''''''''''m''''a''''''n''y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Germany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Rectangle 67"/>
          <p:cNvSpPr>
            <a:spLocks noChangeArrowheads="1"/>
          </p:cNvSpPr>
          <p:nvPr>
            <p:custDataLst>
              <p:tags r:id="rId127"/>
            </p:custDataLst>
          </p:nvPr>
        </p:nvSpPr>
        <p:spPr bwMode="gray">
          <a:xfrm>
            <a:off x="5762064" y="17462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1E18FBA0-8A78-4C95-ACAD-BA3EC4ACC7CF}" type="datetime'6'''''''''''''''''''''''''''''',0''''4''''0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6,040</a:t>
            </a:fld>
            <a:endParaRPr lang="en-GB" sz="102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59" name="Text Placeholder 89"/>
          <p:cNvSpPr>
            <a:spLocks noGrp="1"/>
          </p:cNvSpPr>
          <p:nvPr>
            <p:custDataLst>
              <p:tags r:id="rId128"/>
            </p:custDataLst>
          </p:nvPr>
        </p:nvSpPr>
        <p:spPr bwMode="auto">
          <a:xfrm>
            <a:off x="5207001" y="1339851"/>
            <a:ext cx="372541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States</a:t>
            </a:r>
          </a:p>
        </p:txBody>
      </p:sp>
      <p:sp>
        <p:nvSpPr>
          <p:cNvPr id="224" name="Rectangle 69"/>
          <p:cNvSpPr>
            <a:spLocks noChangeArrowheads="1"/>
          </p:cNvSpPr>
          <p:nvPr>
            <p:custDataLst>
              <p:tags r:id="rId129"/>
            </p:custDataLst>
          </p:nvPr>
        </p:nvSpPr>
        <p:spPr bwMode="gray">
          <a:xfrm>
            <a:off x="5907088" y="1417638"/>
            <a:ext cx="43180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F80A5308-3AF3-45C2-9187-7001400CD24A}" type="datetime'1''4'''''''''''',''''''96''''4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14,964</a:t>
            </a:fld>
            <a:endParaRPr lang="en-GB" sz="102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20" name="Rectangle 65"/>
          <p:cNvSpPr>
            <a:spLocks noChangeArrowheads="1"/>
          </p:cNvSpPr>
          <p:nvPr>
            <p:custDataLst>
              <p:tags r:id="rId130"/>
            </p:custDataLst>
          </p:nvPr>
        </p:nvSpPr>
        <p:spPr bwMode="gray">
          <a:xfrm>
            <a:off x="5754689" y="2073275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E57E7330-3013-496E-A783-89E13E4A3A71}" type="datetime'''''''''''5'''''''',''''''''''''''''''49''''''''''''''''''''6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5,496</a:t>
            </a:fld>
            <a:endParaRPr lang="en-GB" sz="102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61" name="Text Placeholder 91"/>
          <p:cNvSpPr>
            <a:spLocks noGrp="1"/>
          </p:cNvSpPr>
          <p:nvPr>
            <p:custDataLst>
              <p:tags r:id="rId131"/>
            </p:custDataLst>
          </p:nvPr>
        </p:nvSpPr>
        <p:spPr bwMode="auto">
          <a:xfrm>
            <a:off x="5229225" y="2073275"/>
            <a:ext cx="35083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45F346AA-B019-4C4F-AD03-C965CA8042FA}" type="datetime'J''''a''''''''''''''''''''''''''p''a''n''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Japan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Rectangle 36"/>
          <p:cNvSpPr>
            <a:spLocks noChangeArrowheads="1"/>
          </p:cNvSpPr>
          <p:nvPr/>
        </p:nvSpPr>
        <p:spPr bwMode="gray">
          <a:xfrm>
            <a:off x="5016249" y="941073"/>
            <a:ext cx="1280413" cy="32234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5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37319" tIns="73472" rIns="37319" bIns="73472" anchor="ctr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GB" sz="1020" dirty="0">
                <a:solidFill>
                  <a:srgbClr val="0066CC"/>
                </a:solidFill>
              </a:rPr>
              <a:t>2010 GDP </a:t>
            </a:r>
          </a:p>
        </p:txBody>
      </p:sp>
      <p:graphicFrame>
        <p:nvGraphicFramePr>
          <p:cNvPr id="226" name="Object 43"/>
          <p:cNvGraphicFramePr>
            <a:graphicFrameLocks/>
          </p:cNvGraphicFramePr>
          <p:nvPr>
            <p:custDataLst>
              <p:tags r:id="rId132"/>
            </p:custDataLst>
            <p:extLst/>
          </p:nvPr>
        </p:nvGraphicFramePr>
        <p:xfrm>
          <a:off x="7048502" y="1219200"/>
          <a:ext cx="1379191" cy="513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" name="Chart" r:id="rId206" imgW="1379191" imgH="5135832" progId="MSGraph.Chart.8">
                  <p:embed followColorScheme="full"/>
                </p:oleObj>
              </mc:Choice>
              <mc:Fallback>
                <p:oleObj name="Chart" r:id="rId206" imgW="1379191" imgH="5135832" progId="MSGraph.Chart.8">
                  <p:embed followColorScheme="full"/>
                  <p:pic>
                    <p:nvPicPr>
                      <p:cNvPr id="226" name="Object 43"/>
                      <p:cNvPicPr>
                        <a:picLocks noChangeArrowheads="1"/>
                      </p:cNvPicPr>
                      <p:nvPr/>
                    </p:nvPicPr>
                    <p:blipFill>
                      <a:blip r:embed="rId207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048502" y="1219200"/>
                        <a:ext cx="1379191" cy="5135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" name="Text Placeholder 118"/>
          <p:cNvSpPr>
            <a:spLocks noGrp="1"/>
          </p:cNvSpPr>
          <p:nvPr>
            <p:custDataLst>
              <p:tags r:id="rId133"/>
            </p:custDataLst>
          </p:nvPr>
        </p:nvSpPr>
        <p:spPr bwMode="auto">
          <a:xfrm>
            <a:off x="6559550" y="6005513"/>
            <a:ext cx="558800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FF3C44F7-A9E3-4994-9BF6-C136DE0E79B4}" type="datetime'I''n''''''''''''d''o''''''''''n''e''''s''''''''i''''a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Indonesia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Text Placeholder 37"/>
          <p:cNvSpPr>
            <a:spLocks noGrp="1"/>
          </p:cNvSpPr>
          <p:nvPr>
            <p:custDataLst>
              <p:tags r:id="rId134"/>
            </p:custDataLst>
          </p:nvPr>
        </p:nvSpPr>
        <p:spPr bwMode="gray">
          <a:xfrm>
            <a:off x="7210426" y="6005513"/>
            <a:ext cx="25241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1930845A-D779-4BC9-AECC-8D322858A8C7}" type="datetime'''''8''''''''88''''''''''''''''''''''''''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888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87" name="Text Placeholder 117"/>
          <p:cNvSpPr>
            <a:spLocks noGrp="1"/>
          </p:cNvSpPr>
          <p:nvPr>
            <p:custDataLst>
              <p:tags r:id="rId135"/>
            </p:custDataLst>
          </p:nvPr>
        </p:nvSpPr>
        <p:spPr bwMode="auto">
          <a:xfrm>
            <a:off x="6789739" y="5678488"/>
            <a:ext cx="32880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9EF37414-4034-4C10-AA94-B74C7567556D}" type="datetime'''S''''''''''p''''''''''''''a''''''i''''''''n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Spain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Text Placeholder 36"/>
          <p:cNvSpPr>
            <a:spLocks noGrp="1"/>
          </p:cNvSpPr>
          <p:nvPr>
            <p:custDataLst>
              <p:tags r:id="rId136"/>
            </p:custDataLst>
          </p:nvPr>
        </p:nvSpPr>
        <p:spPr bwMode="gray">
          <a:xfrm>
            <a:off x="7210426" y="5678488"/>
            <a:ext cx="3603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E7F5412F-0CA5-4313-9584-02F4701B816E}" type="datetime'''''1'',''4''''''''''''''''0''''''''''''''''''''''''''6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1,406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381" name="Text Placeholder 111"/>
          <p:cNvSpPr>
            <a:spLocks noGrp="1"/>
          </p:cNvSpPr>
          <p:nvPr>
            <p:custDataLst>
              <p:tags r:id="rId137"/>
            </p:custDataLst>
          </p:nvPr>
        </p:nvSpPr>
        <p:spPr bwMode="auto">
          <a:xfrm>
            <a:off x="6796089" y="3711575"/>
            <a:ext cx="3222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958B7AA4-33B3-4D45-88BE-77C6C7590C7C}" type="datetime'''''Br''''a''''''''''''''''''''''z''''''''''''i''''''''''''l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Brazil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Rectangle 55"/>
          <p:cNvSpPr>
            <a:spLocks noChangeArrowheads="1"/>
          </p:cNvSpPr>
          <p:nvPr>
            <p:custDataLst>
              <p:tags r:id="rId138"/>
            </p:custDataLst>
          </p:nvPr>
        </p:nvSpPr>
        <p:spPr bwMode="gray">
          <a:xfrm>
            <a:off x="7218364" y="3711575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F27E123E-016A-49FD-B528-BC88484A77D4}" type="datetime'''2'',''''''''''''''''''''''''''''3''''''''''4''''''6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2,346</a:t>
            </a:fld>
            <a:endParaRPr lang="en-GB" sz="102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84" name="Text Placeholder 114"/>
          <p:cNvSpPr>
            <a:spLocks noGrp="1"/>
          </p:cNvSpPr>
          <p:nvPr>
            <p:custDataLst>
              <p:tags r:id="rId139"/>
            </p:custDataLst>
          </p:nvPr>
        </p:nvSpPr>
        <p:spPr bwMode="auto">
          <a:xfrm>
            <a:off x="6667501" y="4694238"/>
            <a:ext cx="45028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A61745DA-1DEE-472F-9CDC-83D5081B7F95}" type="datetime'''''''''''''''''C''''''''an''''''''''''ad''a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Canada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Text Placeholder 116"/>
          <p:cNvSpPr>
            <a:spLocks noGrp="1"/>
          </p:cNvSpPr>
          <p:nvPr>
            <p:custDataLst>
              <p:tags r:id="rId140"/>
            </p:custDataLst>
          </p:nvPr>
        </p:nvSpPr>
        <p:spPr bwMode="auto">
          <a:xfrm>
            <a:off x="6745289" y="5272089"/>
            <a:ext cx="373063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South 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Korea</a:t>
            </a:r>
          </a:p>
        </p:txBody>
      </p:sp>
      <p:sp>
        <p:nvSpPr>
          <p:cNvPr id="382" name="Text Placeholder 112"/>
          <p:cNvSpPr>
            <a:spLocks noGrp="1"/>
          </p:cNvSpPr>
          <p:nvPr>
            <p:custDataLst>
              <p:tags r:id="rId141"/>
            </p:custDataLst>
          </p:nvPr>
        </p:nvSpPr>
        <p:spPr bwMode="auto">
          <a:xfrm>
            <a:off x="6880226" y="4040188"/>
            <a:ext cx="2381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53A0BD9F-D496-4E65-8B93-1305F7E8FC89}" type="datetime'''I''''''t''''a''''l''''''''''''''''''''''''''''y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Italy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0" name="Rectangle 49"/>
          <p:cNvSpPr>
            <a:spLocks noChangeArrowheads="1"/>
          </p:cNvSpPr>
          <p:nvPr>
            <p:custDataLst>
              <p:tags r:id="rId142"/>
            </p:custDataLst>
          </p:nvPr>
        </p:nvSpPr>
        <p:spPr bwMode="gray">
          <a:xfrm>
            <a:off x="7218364" y="46942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D2A45B7D-FDA1-4DB9-92CD-B702F59C6B09}" type="datetime'''''''''''''''1'''''',''''''78''''''''''''''''''''9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1,789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05" name="Text Placeholder 35"/>
          <p:cNvSpPr>
            <a:spLocks noGrp="1"/>
          </p:cNvSpPr>
          <p:nvPr>
            <p:custDataLst>
              <p:tags r:id="rId143"/>
            </p:custDataLst>
          </p:nvPr>
        </p:nvSpPr>
        <p:spPr bwMode="gray">
          <a:xfrm>
            <a:off x="7210426" y="5349875"/>
            <a:ext cx="3603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50EA804E-6F98-4911-A278-8720B27D3D42}" type="datetime'''''1'',''''''''''''4''''1''''''''''''0'''''''''''''''">
              <a:rPr lang="en-US" sz="1020">
                <a:solidFill>
                  <a:srgbClr val="000000"/>
                </a:solidFill>
                <a:ea typeface="ＭＳ Ｐゴシック"/>
                <a:cs typeface="Arial"/>
                <a:sym typeface="Arial"/>
              </a:rPr>
              <a:pPr>
                <a:buClr>
                  <a:srgbClr val="002960"/>
                </a:buClr>
              </a:pPr>
              <a:t>1,410</a:t>
            </a:fld>
            <a:endParaRPr lang="en-US" sz="1020">
              <a:solidFill>
                <a:srgbClr val="000000"/>
              </a:solidFill>
              <a:ea typeface="ＭＳ Ｐゴシック"/>
              <a:cs typeface="Arial"/>
              <a:sym typeface="Arial"/>
            </a:endParaRPr>
          </a:p>
        </p:txBody>
      </p:sp>
      <p:sp>
        <p:nvSpPr>
          <p:cNvPr id="232" name="Rectangle 51"/>
          <p:cNvSpPr>
            <a:spLocks noChangeArrowheads="1"/>
          </p:cNvSpPr>
          <p:nvPr>
            <p:custDataLst>
              <p:tags r:id="rId144"/>
            </p:custDataLst>
          </p:nvPr>
        </p:nvSpPr>
        <p:spPr bwMode="gray">
          <a:xfrm>
            <a:off x="7218364" y="4367213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F3AD2182-EFD4-41C5-A541-2F557EA553B5}" type="datetime'''''''''2'''''''',''''''''''07''3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2,073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85" name="Text Placeholder 115"/>
          <p:cNvSpPr>
            <a:spLocks noGrp="1"/>
          </p:cNvSpPr>
          <p:nvPr>
            <p:custDataLst>
              <p:tags r:id="rId145"/>
            </p:custDataLst>
          </p:nvPr>
        </p:nvSpPr>
        <p:spPr bwMode="auto">
          <a:xfrm>
            <a:off x="6616701" y="5022850"/>
            <a:ext cx="50212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A53D5FF3-D9CB-4D1A-B5A7-7F2D1A5A590E}" type="datetime'''''''A''''u''''''''s''''t''''''''''''ra''li''''''''''a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Australia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" name="Rectangle 53"/>
          <p:cNvSpPr>
            <a:spLocks noChangeArrowheads="1"/>
          </p:cNvSpPr>
          <p:nvPr>
            <p:custDataLst>
              <p:tags r:id="rId146"/>
            </p:custDataLst>
          </p:nvPr>
        </p:nvSpPr>
        <p:spPr bwMode="gray">
          <a:xfrm>
            <a:off x="7218364" y="404018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4699197B-42BA-49E1-BCF3-6A52A09BEA37}" type="datetime'''''''2'',''''''148''''''''''''''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2,148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228" name="Rectangle 47"/>
          <p:cNvSpPr>
            <a:spLocks noChangeArrowheads="1"/>
          </p:cNvSpPr>
          <p:nvPr>
            <p:custDataLst>
              <p:tags r:id="rId147"/>
            </p:custDataLst>
          </p:nvPr>
        </p:nvSpPr>
        <p:spPr bwMode="gray">
          <a:xfrm>
            <a:off x="7210426" y="50228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4D56A7A6-14B7-42F6-83F4-EAAB8F7CD13C}" type="datetime'''1'''''''''''''''',''''4''''''4''2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1,442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83" name="Text Placeholder 113"/>
          <p:cNvSpPr>
            <a:spLocks noGrp="1"/>
          </p:cNvSpPr>
          <p:nvPr>
            <p:custDataLst>
              <p:tags r:id="rId148"/>
            </p:custDataLst>
          </p:nvPr>
        </p:nvSpPr>
        <p:spPr bwMode="auto">
          <a:xfrm>
            <a:off x="6838950" y="4367213"/>
            <a:ext cx="279400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D0E1CC71-7680-48AB-BCE0-FA592681704D}" type="datetime'''''''''I''''''''''''n''''''''''''''''''''d''''''''ia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India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Rectangle 69"/>
          <p:cNvSpPr>
            <a:spLocks noChangeArrowheads="1"/>
          </p:cNvSpPr>
          <p:nvPr>
            <p:custDataLst>
              <p:tags r:id="rId149"/>
            </p:custDataLst>
          </p:nvPr>
        </p:nvSpPr>
        <p:spPr bwMode="gray">
          <a:xfrm>
            <a:off x="7324725" y="1417638"/>
            <a:ext cx="43180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509821CD-8714-4246-9D8D-ACCCB681E32F}" type="datetime'''''''17'''''''''''',''4''''''19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17,419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74" name="Text Placeholder 104"/>
          <p:cNvSpPr>
            <a:spLocks noGrp="1"/>
          </p:cNvSpPr>
          <p:nvPr>
            <p:custDataLst>
              <p:tags r:id="rId150"/>
            </p:custDataLst>
          </p:nvPr>
        </p:nvSpPr>
        <p:spPr bwMode="auto">
          <a:xfrm>
            <a:off x="6745289" y="1339851"/>
            <a:ext cx="372541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States</a:t>
            </a:r>
          </a:p>
        </p:txBody>
      </p:sp>
      <p:sp>
        <p:nvSpPr>
          <p:cNvPr id="242" name="Rectangle 61"/>
          <p:cNvSpPr>
            <a:spLocks noChangeArrowheads="1"/>
          </p:cNvSpPr>
          <p:nvPr>
            <p:custDataLst>
              <p:tags r:id="rId151"/>
            </p:custDataLst>
          </p:nvPr>
        </p:nvSpPr>
        <p:spPr bwMode="gray">
          <a:xfrm>
            <a:off x="7226301" y="2728913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C3E42B8F-7CE5-45C7-991D-D85370C1DA61}" type="datetime'''2'''''''''''''''',''''''''''''9''''''''''''4''''''9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2,949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244" name="Rectangle 63"/>
          <p:cNvSpPr>
            <a:spLocks noChangeArrowheads="1"/>
          </p:cNvSpPr>
          <p:nvPr>
            <p:custDataLst>
              <p:tags r:id="rId152"/>
            </p:custDataLst>
          </p:nvPr>
        </p:nvSpPr>
        <p:spPr bwMode="gray">
          <a:xfrm>
            <a:off x="7232651" y="240188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F3D8A8DB-A019-4B3D-8052-C4B941F6DF95}" type="datetime'''''''3'''''''''''''''''''''''''',8''6''''4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3,864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378" name="Text Placeholder 108"/>
          <p:cNvSpPr>
            <a:spLocks noGrp="1"/>
          </p:cNvSpPr>
          <p:nvPr>
            <p:custDataLst>
              <p:tags r:id="rId153"/>
            </p:custDataLst>
          </p:nvPr>
        </p:nvSpPr>
        <p:spPr bwMode="auto">
          <a:xfrm>
            <a:off x="6610350" y="2651126"/>
            <a:ext cx="508600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Kingdom</a:t>
            </a:r>
          </a:p>
        </p:txBody>
      </p:sp>
      <p:sp>
        <p:nvSpPr>
          <p:cNvPr id="376" name="Text Placeholder 106"/>
          <p:cNvSpPr>
            <a:spLocks noGrp="1"/>
          </p:cNvSpPr>
          <p:nvPr>
            <p:custDataLst>
              <p:tags r:id="rId154"/>
            </p:custDataLst>
          </p:nvPr>
        </p:nvSpPr>
        <p:spPr bwMode="auto">
          <a:xfrm>
            <a:off x="6767513" y="2073275"/>
            <a:ext cx="35083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5B7091B5-F56E-4977-9540-B2EE31FF4131}" type="datetime'''''''J''''''''''''''apa''''''''''''''''''''''''''''''''n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Japan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Rectangle 59"/>
          <p:cNvSpPr>
            <a:spLocks noChangeArrowheads="1"/>
          </p:cNvSpPr>
          <p:nvPr>
            <p:custDataLst>
              <p:tags r:id="rId155"/>
            </p:custDataLst>
          </p:nvPr>
        </p:nvSpPr>
        <p:spPr bwMode="gray">
          <a:xfrm>
            <a:off x="7226301" y="30559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FAD5281D-C157-44D7-AF3D-796D7DD2EE85}" type="datetime'2'''''''''',8''''''''''''''''''''''''4''''''7''''''''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2,847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246" name="Rectangle 65"/>
          <p:cNvSpPr>
            <a:spLocks noChangeArrowheads="1"/>
          </p:cNvSpPr>
          <p:nvPr>
            <p:custDataLst>
              <p:tags r:id="rId156"/>
            </p:custDataLst>
          </p:nvPr>
        </p:nvSpPr>
        <p:spPr bwMode="gray">
          <a:xfrm>
            <a:off x="7232651" y="2073275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2AA08C8C-9831-4242-9C80-6CE1CFA9D80D}" type="datetime'''''4'''''''',''''''''6''''''''0''''''''6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4,606</a:t>
            </a:fld>
            <a:endParaRPr lang="en-GB" sz="102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79" name="Text Placeholder 109"/>
          <p:cNvSpPr>
            <a:spLocks noGrp="1"/>
          </p:cNvSpPr>
          <p:nvPr>
            <p:custDataLst>
              <p:tags r:id="rId157"/>
            </p:custDataLst>
          </p:nvPr>
        </p:nvSpPr>
        <p:spPr bwMode="auto">
          <a:xfrm>
            <a:off x="6716714" y="3055938"/>
            <a:ext cx="40169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90C5118A-8895-4DBD-9B23-57CBF2BFC33C}" type="datetime'''''''''''''''Fr''''a''''''''''n''''''''''''''ce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France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Text Placeholder 105"/>
          <p:cNvSpPr>
            <a:spLocks noGrp="1"/>
          </p:cNvSpPr>
          <p:nvPr>
            <p:custDataLst>
              <p:tags r:id="rId158"/>
            </p:custDataLst>
          </p:nvPr>
        </p:nvSpPr>
        <p:spPr bwMode="auto">
          <a:xfrm>
            <a:off x="6781801" y="1746250"/>
            <a:ext cx="33690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AE9ECF62-C756-4CFF-9D5B-5690F31640F2}" type="datetime'''''''''''''''C''''''''h''i''''''''''''''''na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China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Rectangle 57"/>
          <p:cNvSpPr>
            <a:spLocks noChangeArrowheads="1"/>
          </p:cNvSpPr>
          <p:nvPr>
            <p:custDataLst>
              <p:tags r:id="rId159"/>
            </p:custDataLst>
          </p:nvPr>
        </p:nvSpPr>
        <p:spPr bwMode="gray">
          <a:xfrm>
            <a:off x="7218364" y="33845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9FF900BC-E786-43A2-A525-0F43210E9261}" type="datetime'''''2'''''''''''''',''''''''4''''''''''''''8''''7''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2,487</a:t>
            </a:fld>
            <a:endParaRPr lang="en-GB" sz="1020">
              <a:solidFill>
                <a:srgbClr val="000000"/>
              </a:solidFill>
              <a:cs typeface="Arial"/>
            </a:endParaRPr>
          </a:p>
        </p:txBody>
      </p:sp>
      <p:sp>
        <p:nvSpPr>
          <p:cNvPr id="248" name="Rectangle 67"/>
          <p:cNvSpPr>
            <a:spLocks noChangeArrowheads="1"/>
          </p:cNvSpPr>
          <p:nvPr>
            <p:custDataLst>
              <p:tags r:id="rId160"/>
            </p:custDataLst>
          </p:nvPr>
        </p:nvSpPr>
        <p:spPr bwMode="gray">
          <a:xfrm>
            <a:off x="7278688" y="1746250"/>
            <a:ext cx="43180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E9668E9A-B741-4462-B6B0-2EC86D233715}" type="datetime'''''1''''0'''''''',''''''''''''''''''3''''''6''2'''">
              <a:rPr lang="en-US" sz="1020">
                <a:solidFill>
                  <a:srgbClr val="000000"/>
                </a:solidFill>
                <a:cs typeface="Arial"/>
              </a:rPr>
              <a:pPr>
                <a:buClr>
                  <a:srgbClr val="002960"/>
                </a:buClr>
              </a:pPr>
              <a:t>10,362</a:t>
            </a:fld>
            <a:endParaRPr lang="en-GB" sz="102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77" name="Text Placeholder 107"/>
          <p:cNvSpPr>
            <a:spLocks noGrp="1"/>
          </p:cNvSpPr>
          <p:nvPr>
            <p:custDataLst>
              <p:tags r:id="rId161"/>
            </p:custDataLst>
          </p:nvPr>
        </p:nvSpPr>
        <p:spPr bwMode="auto">
          <a:xfrm>
            <a:off x="6588126" y="2401888"/>
            <a:ext cx="5302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30CB2865-1997-4169-B34C-2A22C0FE1512}" type="datetime'''''G''e''''''''''''''''''r''''''''''''''''m''a''''''''''n''y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Germany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Text Placeholder 110"/>
          <p:cNvSpPr>
            <a:spLocks noGrp="1"/>
          </p:cNvSpPr>
          <p:nvPr>
            <p:custDataLst>
              <p:tags r:id="rId162"/>
            </p:custDataLst>
          </p:nvPr>
        </p:nvSpPr>
        <p:spPr bwMode="auto">
          <a:xfrm>
            <a:off x="6681789" y="3384550"/>
            <a:ext cx="43733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7BA3B9EB-5973-4D93-9086-BFC84510268C}" type="datetime'''''''''''''''''A''''SE''''A''''''''''''N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ASEAN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Rectangle 36"/>
          <p:cNvSpPr>
            <a:spLocks noChangeArrowheads="1"/>
          </p:cNvSpPr>
          <p:nvPr/>
        </p:nvSpPr>
        <p:spPr bwMode="gray">
          <a:xfrm>
            <a:off x="6489570" y="941073"/>
            <a:ext cx="1280413" cy="32234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5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37319" tIns="73472" rIns="37319" bIns="73472" anchor="ctr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GB" sz="1020" dirty="0">
                <a:solidFill>
                  <a:srgbClr val="0066CC"/>
                </a:solidFill>
              </a:rPr>
              <a:t>2014 GDP </a:t>
            </a:r>
          </a:p>
        </p:txBody>
      </p:sp>
      <p:graphicFrame>
        <p:nvGraphicFramePr>
          <p:cNvPr id="252" name="Object 43"/>
          <p:cNvGraphicFramePr>
            <a:graphicFrameLocks/>
          </p:cNvGraphicFramePr>
          <p:nvPr>
            <p:custDataLst>
              <p:tags r:id="rId163"/>
            </p:custDataLst>
            <p:extLst/>
          </p:nvPr>
        </p:nvGraphicFramePr>
        <p:xfrm>
          <a:off x="8534401" y="1219200"/>
          <a:ext cx="1379191" cy="513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7" name="Chart" r:id="rId208" imgW="1379191" imgH="5135832" progId="MSGraph.Chart.8">
                  <p:embed followColorScheme="full"/>
                </p:oleObj>
              </mc:Choice>
              <mc:Fallback>
                <p:oleObj name="Chart" r:id="rId208" imgW="1379191" imgH="5135832" progId="MSGraph.Chart.8">
                  <p:embed followColorScheme="full"/>
                  <p:pic>
                    <p:nvPicPr>
                      <p:cNvPr id="252" name="Object 43"/>
                      <p:cNvPicPr>
                        <a:picLocks noChangeArrowheads="1"/>
                      </p:cNvPicPr>
                      <p:nvPr/>
                    </p:nvPicPr>
                    <p:blipFill>
                      <a:blip r:embed="rId209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8534401" y="1219200"/>
                        <a:ext cx="1379191" cy="5135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7" name="Text Placeholder 127"/>
          <p:cNvSpPr>
            <a:spLocks noGrp="1"/>
          </p:cNvSpPr>
          <p:nvPr>
            <p:custDataLst>
              <p:tags r:id="rId164"/>
            </p:custDataLst>
          </p:nvPr>
        </p:nvSpPr>
        <p:spPr bwMode="auto">
          <a:xfrm>
            <a:off x="8267701" y="4040188"/>
            <a:ext cx="3222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117ABC5D-EFD9-4547-980D-2ECDE1FBDFC8}" type="datetime'''''''B''r''a''''''z''''''''''''''''''''''il''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Brazil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Rectangle 53"/>
          <p:cNvSpPr>
            <a:spLocks noChangeArrowheads="1"/>
          </p:cNvSpPr>
          <p:nvPr>
            <p:custDataLst>
              <p:tags r:id="rId165"/>
            </p:custDataLst>
          </p:nvPr>
        </p:nvSpPr>
        <p:spPr bwMode="gray">
          <a:xfrm>
            <a:off x="8688389" y="404018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277980BE-0F4B-46B4-A9DE-4754EB05427E}" type="datetime'''2'',''''''''''0''''''''''''''''''''''''''81''''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2,081</a:t>
            </a:fld>
            <a:endParaRPr lang="en-GB" sz="102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96" name="Text Placeholder 126"/>
          <p:cNvSpPr>
            <a:spLocks noGrp="1"/>
          </p:cNvSpPr>
          <p:nvPr>
            <p:custDataLst>
              <p:tags r:id="rId166"/>
            </p:custDataLst>
          </p:nvPr>
        </p:nvSpPr>
        <p:spPr bwMode="auto">
          <a:xfrm>
            <a:off x="8310563" y="3711575"/>
            <a:ext cx="279400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255ABDF0-C14F-4909-8283-35C4D3EE7FF1}" type="datetime'''''''''''''''''''''In''''''''''''d''''''''''''''''''''ia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buClr>
                  <a:srgbClr val="002960"/>
                </a:buClr>
              </a:pPr>
              <a:t>India</a:t>
            </a:fld>
            <a:endParaRPr lang="en-US" sz="102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62" name="Rectangle 55"/>
          <p:cNvSpPr>
            <a:spLocks noChangeArrowheads="1"/>
          </p:cNvSpPr>
          <p:nvPr>
            <p:custDataLst>
              <p:tags r:id="rId167"/>
            </p:custDataLst>
          </p:nvPr>
        </p:nvSpPr>
        <p:spPr bwMode="gray">
          <a:xfrm>
            <a:off x="8688389" y="3711575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88799F16-F364-4D24-9F47-E1661913555D}" type="datetime'''''''''''''''2'''''''''''''''''''''''',''''''''''2''64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2,264</a:t>
            </a:fld>
            <a:endParaRPr lang="en-GB" sz="102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95" name="Text Placeholder 125"/>
          <p:cNvSpPr>
            <a:spLocks noGrp="1"/>
          </p:cNvSpPr>
          <p:nvPr>
            <p:custDataLst>
              <p:tags r:id="rId168"/>
            </p:custDataLst>
          </p:nvPr>
        </p:nvSpPr>
        <p:spPr bwMode="auto">
          <a:xfrm>
            <a:off x="8081963" y="3306764"/>
            <a:ext cx="508600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Kingdom</a:t>
            </a:r>
          </a:p>
        </p:txBody>
      </p:sp>
      <p:sp>
        <p:nvSpPr>
          <p:cNvPr id="265" name="Rectangle 57"/>
          <p:cNvSpPr>
            <a:spLocks noChangeArrowheads="1"/>
          </p:cNvSpPr>
          <p:nvPr>
            <p:custDataLst>
              <p:tags r:id="rId169"/>
            </p:custDataLst>
          </p:nvPr>
        </p:nvSpPr>
        <p:spPr bwMode="gray">
          <a:xfrm>
            <a:off x="8688389" y="33845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31D793A6-B2CE-4356-A2A9-8CDD9EEC885C}" type="datetime'''''''''''2'''',5''''''''''''''''''''''''''''''6''''''''''''5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2,565</a:t>
            </a:fld>
            <a:endParaRPr lang="en-GB" sz="102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94" name="Text Placeholder 124"/>
          <p:cNvSpPr>
            <a:spLocks noGrp="1"/>
          </p:cNvSpPr>
          <p:nvPr>
            <p:custDataLst>
              <p:tags r:id="rId170"/>
            </p:custDataLst>
          </p:nvPr>
        </p:nvSpPr>
        <p:spPr bwMode="auto">
          <a:xfrm>
            <a:off x="8188326" y="3055938"/>
            <a:ext cx="40169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FECE9F9F-07E4-4E52-BDBA-008312A2C313}" type="datetime'''''''F''''''''''''''r''''''''''a''''nc''e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buClr>
                  <a:srgbClr val="002960"/>
                </a:buClr>
              </a:pPr>
              <a:t>France</a:t>
            </a:fld>
            <a:endParaRPr lang="en-US" sz="102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63" name="Rectangle 59"/>
          <p:cNvSpPr>
            <a:spLocks noChangeArrowheads="1"/>
          </p:cNvSpPr>
          <p:nvPr>
            <p:custDataLst>
              <p:tags r:id="rId171"/>
            </p:custDataLst>
          </p:nvPr>
        </p:nvSpPr>
        <p:spPr bwMode="gray">
          <a:xfrm>
            <a:off x="8688389" y="30559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34E9D27C-8807-479A-8405-BE253FBE8AEA}" type="datetime'''2'',5''''''''''75''''''''''''''''''''''''''''''''''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2,575</a:t>
            </a:fld>
            <a:endParaRPr lang="en-GB" sz="102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92" name="Text Placeholder 122"/>
          <p:cNvSpPr>
            <a:spLocks noGrp="1"/>
          </p:cNvSpPr>
          <p:nvPr>
            <p:custDataLst>
              <p:tags r:id="rId172"/>
            </p:custDataLst>
          </p:nvPr>
        </p:nvSpPr>
        <p:spPr bwMode="auto">
          <a:xfrm>
            <a:off x="8059739" y="2401888"/>
            <a:ext cx="5302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8305FE32-07F5-4E73-95EB-28BE718D696F}" type="datetime'''''''''''''''G''''e''''''rman''y''''''''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buClr>
                  <a:srgbClr val="002960"/>
                </a:buClr>
              </a:pPr>
              <a:t>Germany</a:t>
            </a:fld>
            <a:endParaRPr lang="en-US" sz="102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393" name="Text Placeholder 123"/>
          <p:cNvSpPr>
            <a:spLocks noGrp="1"/>
          </p:cNvSpPr>
          <p:nvPr>
            <p:custDataLst>
              <p:tags r:id="rId173"/>
            </p:custDataLst>
          </p:nvPr>
        </p:nvSpPr>
        <p:spPr bwMode="auto">
          <a:xfrm>
            <a:off x="8153401" y="2728913"/>
            <a:ext cx="437331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14283252-2967-429B-B67F-6C68128AE569}" type="datetime'AS''''''''''''E''''''''''''''''''''''''A''''''''N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buClr>
                  <a:srgbClr val="002960"/>
                </a:buClr>
              </a:pPr>
              <a:t>ASEAN</a:t>
            </a:fld>
            <a:endParaRPr lang="en-US" sz="102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68" name="Rectangle 61"/>
          <p:cNvSpPr>
            <a:spLocks noChangeArrowheads="1"/>
          </p:cNvSpPr>
          <p:nvPr>
            <p:custDataLst>
              <p:tags r:id="rId174"/>
            </p:custDataLst>
          </p:nvPr>
        </p:nvSpPr>
        <p:spPr bwMode="gray">
          <a:xfrm>
            <a:off x="8696326" y="2728913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5A6E6266-8220-4515-829D-4A737C33B2E7}" type="datetime'''''''2'',''''''''7''''1''''7''''''''''''''''''''''''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2,717</a:t>
            </a:fld>
            <a:endParaRPr lang="en-GB" sz="102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70" name="Rectangle 63"/>
          <p:cNvSpPr>
            <a:spLocks noChangeArrowheads="1"/>
          </p:cNvSpPr>
          <p:nvPr>
            <p:custDataLst>
              <p:tags r:id="rId175"/>
            </p:custDataLst>
          </p:nvPr>
        </p:nvSpPr>
        <p:spPr bwMode="gray">
          <a:xfrm>
            <a:off x="8696326" y="240188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E1C625B2-97EF-4E52-8DFE-E321C8A80AC3}" type="datetime'3'''''''''''''',''6''''''5''''''''''''''''''''''''''''2''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3,652</a:t>
            </a:fld>
            <a:endParaRPr lang="en-GB" sz="102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91" name="Text Placeholder 121"/>
          <p:cNvSpPr>
            <a:spLocks noGrp="1"/>
          </p:cNvSpPr>
          <p:nvPr>
            <p:custDataLst>
              <p:tags r:id="rId176"/>
            </p:custDataLst>
          </p:nvPr>
        </p:nvSpPr>
        <p:spPr bwMode="auto">
          <a:xfrm>
            <a:off x="8239125" y="2073275"/>
            <a:ext cx="350838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7E4DA572-8191-4CD5-85C1-E4239BB604F9}" type="datetime'''''''''''''''''''''J''''''''''''ap''a''''''''''''''''n''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buClr>
                  <a:srgbClr val="002960"/>
                </a:buClr>
              </a:pPr>
              <a:t>Japan</a:t>
            </a:fld>
            <a:endParaRPr lang="en-US" sz="102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72" name="Rectangle 65"/>
          <p:cNvSpPr>
            <a:spLocks noChangeArrowheads="1"/>
          </p:cNvSpPr>
          <p:nvPr>
            <p:custDataLst>
              <p:tags r:id="rId177"/>
            </p:custDataLst>
          </p:nvPr>
        </p:nvSpPr>
        <p:spPr bwMode="gray">
          <a:xfrm>
            <a:off x="8712201" y="2073275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763A1E35-091B-4253-A2E6-1540430CF97D}" type="datetime'''''''''''''''4,''''''''''''''''''''''''''88''4''''''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4,884</a:t>
            </a:fld>
            <a:endParaRPr lang="en-GB" sz="102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90" name="Text Placeholder 120"/>
          <p:cNvSpPr>
            <a:spLocks noGrp="1"/>
          </p:cNvSpPr>
          <p:nvPr>
            <p:custDataLst>
              <p:tags r:id="rId178"/>
            </p:custDataLst>
          </p:nvPr>
        </p:nvSpPr>
        <p:spPr bwMode="auto">
          <a:xfrm>
            <a:off x="8253414" y="1746250"/>
            <a:ext cx="336907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2D2D4375-0A25-43D9-B775-A0D3ED8F8D5F}" type="datetime'''''C''''''''''''''h''''''''''''''''''i''''''''''''''''n''''a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China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Rectangle 67"/>
          <p:cNvSpPr>
            <a:spLocks noChangeArrowheads="1"/>
          </p:cNvSpPr>
          <p:nvPr>
            <p:custDataLst>
              <p:tags r:id="rId179"/>
            </p:custDataLst>
          </p:nvPr>
        </p:nvSpPr>
        <p:spPr bwMode="gray">
          <a:xfrm>
            <a:off x="8756650" y="1746250"/>
            <a:ext cx="43180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97F1F21F-B9A7-4E52-9704-B97300FA65D3}" type="datetime'1''''''''''''''''''''''''''1'''',9''''3''''''''''''''8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11,938</a:t>
            </a:fld>
            <a:endParaRPr lang="en-GB" sz="102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89" name="Text Placeholder 119"/>
          <p:cNvSpPr>
            <a:spLocks noGrp="1"/>
          </p:cNvSpPr>
          <p:nvPr>
            <p:custDataLst>
              <p:tags r:id="rId180"/>
            </p:custDataLst>
          </p:nvPr>
        </p:nvSpPr>
        <p:spPr bwMode="auto">
          <a:xfrm>
            <a:off x="8180389" y="1339851"/>
            <a:ext cx="409575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United </a:t>
            </a:r>
          </a:p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States</a:t>
            </a:r>
          </a:p>
        </p:txBody>
      </p:sp>
      <p:sp>
        <p:nvSpPr>
          <p:cNvPr id="276" name="Rectangle 69"/>
          <p:cNvSpPr>
            <a:spLocks noChangeArrowheads="1"/>
          </p:cNvSpPr>
          <p:nvPr>
            <p:custDataLst>
              <p:tags r:id="rId181"/>
            </p:custDataLst>
          </p:nvPr>
        </p:nvSpPr>
        <p:spPr bwMode="gray">
          <a:xfrm>
            <a:off x="8810625" y="1417638"/>
            <a:ext cx="43180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4A8C657E-5947-4398-8014-251E0DA311F1}" type="datetime'''1''''''''''9'''',''''''''''''''63''''''''''''2''''''''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19,632</a:t>
            </a:fld>
            <a:endParaRPr lang="en-GB" sz="102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8" name="Rectangle 51"/>
          <p:cNvSpPr>
            <a:spLocks noChangeArrowheads="1"/>
          </p:cNvSpPr>
          <p:nvPr>
            <p:custDataLst>
              <p:tags r:id="rId182"/>
            </p:custDataLst>
          </p:nvPr>
        </p:nvSpPr>
        <p:spPr bwMode="gray">
          <a:xfrm>
            <a:off x="8688389" y="4367213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0414B900-6012-4777-BAFD-F9AA570BEBAA}" type="datetime'''''''''''1'''',9''''''''''''2''''''''''''''''''''''''''1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1,921</a:t>
            </a:fld>
            <a:endParaRPr lang="en-GB" sz="102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02" name="Text Placeholder 132"/>
          <p:cNvSpPr>
            <a:spLocks noGrp="1"/>
          </p:cNvSpPr>
          <p:nvPr>
            <p:custDataLst>
              <p:tags r:id="rId183"/>
            </p:custDataLst>
          </p:nvPr>
        </p:nvSpPr>
        <p:spPr bwMode="auto">
          <a:xfrm>
            <a:off x="8261351" y="5678488"/>
            <a:ext cx="32880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78659EC2-EEF6-437D-A5AE-BE1107405DFF}" type="datetime'''''''''''''''''''''S''p''''''''''''''ain''''''''''''''''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buClr>
                  <a:srgbClr val="002960"/>
                </a:buClr>
              </a:pPr>
              <a:t>Spain</a:t>
            </a:fld>
            <a:endParaRPr lang="en-US" sz="102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398" name="Text Placeholder 128"/>
          <p:cNvSpPr>
            <a:spLocks noGrp="1"/>
          </p:cNvSpPr>
          <p:nvPr>
            <p:custDataLst>
              <p:tags r:id="rId184"/>
            </p:custDataLst>
          </p:nvPr>
        </p:nvSpPr>
        <p:spPr bwMode="auto">
          <a:xfrm>
            <a:off x="8351839" y="4367213"/>
            <a:ext cx="238125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4650842C-2BAE-4BAB-B8CF-06A522C1F744}" type="datetime'''''''''''''''I''''''''''''''ta''l''''''''y''''''''''''''''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Italy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Text Placeholder 42"/>
          <p:cNvSpPr>
            <a:spLocks noGrp="1"/>
          </p:cNvSpPr>
          <p:nvPr>
            <p:custDataLst>
              <p:tags r:id="rId185"/>
            </p:custDataLst>
          </p:nvPr>
        </p:nvSpPr>
        <p:spPr bwMode="gray">
          <a:xfrm>
            <a:off x="8680451" y="5678488"/>
            <a:ext cx="3603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2280ED0D-07F8-48CF-8661-D666C1FAC9D3}" type="datetime'''''''''''''1'''''''''''''''''''''',3''''''''''''''''''''07'">
              <a:rPr lang="en-US" altLang="en-US" sz="102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1,307</a:t>
            </a:fld>
            <a:endParaRPr lang="en-US" sz="102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403" name="Text Placeholder 133"/>
          <p:cNvSpPr>
            <a:spLocks noGrp="1"/>
          </p:cNvSpPr>
          <p:nvPr>
            <p:custDataLst>
              <p:tags r:id="rId186"/>
            </p:custDataLst>
          </p:nvPr>
        </p:nvSpPr>
        <p:spPr bwMode="auto">
          <a:xfrm>
            <a:off x="8180388" y="6005513"/>
            <a:ext cx="409796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3DA04801-3C8A-4E33-8921-9B4DCA5B1760}" type="datetime'''''M''e''''''''''x''''''''''''''''''''''ic''o''''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buClr>
                  <a:srgbClr val="002960"/>
                </a:buClr>
              </a:pPr>
              <a:t>Mexico</a:t>
            </a:fld>
            <a:endParaRPr lang="en-US" sz="102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401" name="Text Placeholder 131"/>
          <p:cNvSpPr>
            <a:spLocks noGrp="1"/>
          </p:cNvSpPr>
          <p:nvPr>
            <p:custDataLst>
              <p:tags r:id="rId187"/>
            </p:custDataLst>
          </p:nvPr>
        </p:nvSpPr>
        <p:spPr bwMode="auto">
          <a:xfrm>
            <a:off x="8247063" y="5272089"/>
            <a:ext cx="343386" cy="3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South</a:t>
            </a:r>
            <a:b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020" dirty="0">
                <a:solidFill>
                  <a:srgbClr val="000000"/>
                </a:solidFill>
                <a:cs typeface="Arial"/>
                <a:sym typeface="Arial"/>
              </a:rPr>
              <a:t>Korea</a:t>
            </a:r>
          </a:p>
        </p:txBody>
      </p:sp>
      <p:sp>
        <p:nvSpPr>
          <p:cNvPr id="313" name="Text Placeholder 43"/>
          <p:cNvSpPr>
            <a:spLocks noGrp="1"/>
          </p:cNvSpPr>
          <p:nvPr>
            <p:custDataLst>
              <p:tags r:id="rId188"/>
            </p:custDataLst>
          </p:nvPr>
        </p:nvSpPr>
        <p:spPr bwMode="gray">
          <a:xfrm>
            <a:off x="8680451" y="6005513"/>
            <a:ext cx="3603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555A86C6-BBB8-4DA4-8530-65911005A62E}" type="datetime'1,''''''''''''''1''''4''''''2'''''''">
              <a:rPr lang="en-US" altLang="en-US" sz="102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1,142</a:t>
            </a:fld>
            <a:endParaRPr lang="en-US" sz="102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311" name="Text Placeholder 41"/>
          <p:cNvSpPr>
            <a:spLocks noGrp="1"/>
          </p:cNvSpPr>
          <p:nvPr>
            <p:custDataLst>
              <p:tags r:id="rId189"/>
            </p:custDataLst>
          </p:nvPr>
        </p:nvSpPr>
        <p:spPr bwMode="gray">
          <a:xfrm>
            <a:off x="8680451" y="5349875"/>
            <a:ext cx="3603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9050" tIns="0" rIns="1905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fld id="{D78DAE41-5F4E-41AF-B886-A69BED81692F}" type="datetime'''''''''''''''''''''''''''''1'''',''''39''''''0'''''''''''''''">
              <a:rPr lang="en-US" altLang="en-US" sz="102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1,390</a:t>
            </a:fld>
            <a:endParaRPr lang="en-US" sz="102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254" name="Rectangle 47"/>
          <p:cNvSpPr>
            <a:spLocks noChangeArrowheads="1"/>
          </p:cNvSpPr>
          <p:nvPr>
            <p:custDataLst>
              <p:tags r:id="rId190"/>
            </p:custDataLst>
          </p:nvPr>
        </p:nvSpPr>
        <p:spPr bwMode="gray">
          <a:xfrm>
            <a:off x="8680451" y="5022850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E4CD1C5F-A369-4148-919C-1E240CE5DC05}" type="datetime'''''''''''1'''''''''',''52''''''''''9''''''''''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1,529</a:t>
            </a:fld>
            <a:endParaRPr lang="en-GB" sz="102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00" name="Text Placeholder 130"/>
          <p:cNvSpPr>
            <a:spLocks noGrp="1"/>
          </p:cNvSpPr>
          <p:nvPr>
            <p:custDataLst>
              <p:tags r:id="rId191"/>
            </p:custDataLst>
          </p:nvPr>
        </p:nvSpPr>
        <p:spPr bwMode="auto">
          <a:xfrm>
            <a:off x="7874001" y="5022850"/>
            <a:ext cx="715963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9D977EB8-E7A2-45AB-8063-2EEF1DE19597}" type="datetime'S''''''''''''o''u''th ''''''K''''o''''r''''''''''''ea''''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buClr>
                  <a:srgbClr val="002960"/>
                </a:buClr>
              </a:pPr>
              <a:t>South Korea</a:t>
            </a:fld>
            <a:endParaRPr lang="en-US" sz="102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56" name="Rectangle 49"/>
          <p:cNvSpPr>
            <a:spLocks noChangeArrowheads="1"/>
          </p:cNvSpPr>
          <p:nvPr>
            <p:custDataLst>
              <p:tags r:id="rId192"/>
            </p:custDataLst>
          </p:nvPr>
        </p:nvSpPr>
        <p:spPr bwMode="gray">
          <a:xfrm>
            <a:off x="8688389" y="4694238"/>
            <a:ext cx="36036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050" tIns="0" rIns="1905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fld id="{BB99EA25-BB0E-46D6-93EB-C4BB84944A62}" type="datetime'''1'''''''',6''''''''''''''''''''''''''''''''''''''''''4''0'''">
              <a:rPr lang="en-US" altLang="en-US" sz="1020">
                <a:solidFill>
                  <a:srgbClr val="000000"/>
                </a:solidFill>
                <a:cs typeface="Arial" panose="020B0604020202020204" pitchFamily="34" charset="0"/>
              </a:rPr>
              <a:pPr>
                <a:buClr>
                  <a:srgbClr val="002960"/>
                </a:buClr>
              </a:pPr>
              <a:t>1,640</a:t>
            </a:fld>
            <a:endParaRPr lang="en-GB" sz="102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99" name="Text Placeholder 129"/>
          <p:cNvSpPr>
            <a:spLocks noGrp="1"/>
          </p:cNvSpPr>
          <p:nvPr>
            <p:custDataLst>
              <p:tags r:id="rId193"/>
            </p:custDataLst>
          </p:nvPr>
        </p:nvSpPr>
        <p:spPr bwMode="auto">
          <a:xfrm>
            <a:off x="8139114" y="4694238"/>
            <a:ext cx="450289" cy="1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02960"/>
              </a:buClr>
            </a:pPr>
            <a:fld id="{DA7A465A-490F-4B91-B48B-35CE8E9E0D8D}" type="datetime'''''''''''''''C''''a''''''''''''''''''''''n''a''''''''d''a'''">
              <a:rPr lang="en-US" sz="1020">
                <a:solidFill>
                  <a:srgbClr val="000000"/>
                </a:solidFill>
                <a:cs typeface="Arial"/>
                <a:sym typeface="Arial"/>
              </a:rPr>
              <a:pPr algn="r">
                <a:buClr>
                  <a:srgbClr val="002960"/>
                </a:buClr>
              </a:pPr>
              <a:t>Canada</a:t>
            </a:fld>
            <a:endParaRPr lang="en-US" sz="102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Rectangle 36"/>
          <p:cNvSpPr>
            <a:spLocks noChangeArrowheads="1"/>
          </p:cNvSpPr>
          <p:nvPr/>
        </p:nvSpPr>
        <p:spPr bwMode="gray">
          <a:xfrm>
            <a:off x="7962890" y="941073"/>
            <a:ext cx="1280413" cy="32234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5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53725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37319" tIns="73472" rIns="37319" bIns="73472" anchor="ctr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GB" sz="1020" dirty="0">
                <a:solidFill>
                  <a:srgbClr val="0066CC"/>
                </a:solidFill>
              </a:rPr>
              <a:t>2017 GDP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614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38289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5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8289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4"/>
            </p:custDataLst>
          </p:nvPr>
        </p:nvSpPr>
        <p:spPr bwMode="auto">
          <a:xfrm>
            <a:off x="381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</a:pPr>
            <a:endParaRPr lang="en-AU" sz="1020" b="1" dirty="0" err="1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752" y="234864"/>
            <a:ext cx="8793595" cy="596830"/>
          </a:xfrm>
        </p:spPr>
        <p:txBody>
          <a:bodyPr/>
          <a:lstStyle/>
          <a:p>
            <a:r>
              <a:rPr lang="en-AU" dirty="0"/>
              <a:t>The ASEAN Economic Community (AEC) Blueprint 2025 has five pillars – the first is most relevant for business</a:t>
            </a:r>
          </a:p>
        </p:txBody>
      </p:sp>
      <p:sp>
        <p:nvSpPr>
          <p:cNvPr id="145" name="Rectangle 3"/>
          <p:cNvSpPr>
            <a:spLocks noChangeArrowheads="1"/>
          </p:cNvSpPr>
          <p:nvPr/>
        </p:nvSpPr>
        <p:spPr bwMode="gray">
          <a:xfrm>
            <a:off x="899192" y="2646592"/>
            <a:ext cx="1347554" cy="294321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837"/>
          </a:p>
        </p:txBody>
      </p:sp>
      <p:sp>
        <p:nvSpPr>
          <p:cNvPr id="149" name="AutoShape 8"/>
          <p:cNvSpPr>
            <a:spLocks noChangeArrowheads="1"/>
          </p:cNvSpPr>
          <p:nvPr/>
        </p:nvSpPr>
        <p:spPr bwMode="gray">
          <a:xfrm>
            <a:off x="806276" y="1531344"/>
            <a:ext cx="8046958" cy="817474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837"/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gray">
          <a:xfrm>
            <a:off x="714812" y="2375425"/>
            <a:ext cx="8177556" cy="122656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837"/>
          </a:p>
        </p:txBody>
      </p:sp>
      <p:grpSp>
        <p:nvGrpSpPr>
          <p:cNvPr id="151" name="Group 10"/>
          <p:cNvGrpSpPr>
            <a:grpSpLocks/>
          </p:cNvGrpSpPr>
          <p:nvPr/>
        </p:nvGrpSpPr>
        <p:grpSpPr bwMode="auto">
          <a:xfrm>
            <a:off x="592859" y="5736398"/>
            <a:ext cx="8442613" cy="375448"/>
            <a:chOff x="325" y="3771"/>
            <a:chExt cx="4990" cy="252"/>
          </a:xfrm>
        </p:grpSpPr>
        <p:sp>
          <p:nvSpPr>
            <p:cNvPr id="152" name="Rectangle 1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325" y="3817"/>
              <a:ext cx="4990" cy="206"/>
            </a:xfrm>
            <a:prstGeom prst="rect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FFFFFF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 sz="1837"/>
            </a:p>
          </p:txBody>
        </p:sp>
        <p:sp>
          <p:nvSpPr>
            <p:cNvPr id="153" name="AutoShape 1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 flipV="1">
              <a:off x="325" y="3771"/>
              <a:ext cx="4990" cy="46"/>
            </a:xfrm>
            <a:custGeom>
              <a:avLst/>
              <a:gdLst>
                <a:gd name="G0" fmla="+- 337 0 0"/>
                <a:gd name="G1" fmla="+- 21600 0 337"/>
                <a:gd name="G2" fmla="*/ 337 1 2"/>
                <a:gd name="G3" fmla="+- 21600 0 G2"/>
                <a:gd name="G4" fmla="+/ 337 21600 2"/>
                <a:gd name="G5" fmla="+/ G1 0 2"/>
                <a:gd name="G6" fmla="*/ 21600 21600 337"/>
                <a:gd name="G7" fmla="*/ G6 1 2"/>
                <a:gd name="G8" fmla="+- 21600 0 G7"/>
                <a:gd name="G9" fmla="*/ 21600 1 2"/>
                <a:gd name="G10" fmla="+- 337 0 G9"/>
                <a:gd name="G11" fmla="?: G10 G8 0"/>
                <a:gd name="G12" fmla="?: G10 G7 21600"/>
                <a:gd name="T0" fmla="*/ 21431 w 21600"/>
                <a:gd name="T1" fmla="*/ 10800 h 21600"/>
                <a:gd name="T2" fmla="*/ 10800 w 21600"/>
                <a:gd name="T3" fmla="*/ 21600 h 21600"/>
                <a:gd name="T4" fmla="*/ 169 w 21600"/>
                <a:gd name="T5" fmla="*/ 10800 h 21600"/>
                <a:gd name="T6" fmla="*/ 10800 w 21600"/>
                <a:gd name="T7" fmla="*/ 0 h 21600"/>
                <a:gd name="T8" fmla="*/ 1969 w 21600"/>
                <a:gd name="T9" fmla="*/ 1969 h 21600"/>
                <a:gd name="T10" fmla="*/ 19631 w 21600"/>
                <a:gd name="T11" fmla="*/ 1963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37" y="21600"/>
                  </a:lnTo>
                  <a:lnTo>
                    <a:pt x="212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endParaRPr lang="en-US" sz="1837"/>
            </a:p>
          </p:txBody>
        </p:sp>
      </p:grpSp>
      <p:sp>
        <p:nvSpPr>
          <p:cNvPr id="155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flipV="1">
            <a:off x="806277" y="5615780"/>
            <a:ext cx="1558735" cy="132358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0" tIns="0" rIns="0" bIns="0" anchor="ctr"/>
          <a:lstStyle/>
          <a:p>
            <a:endParaRPr lang="en-US" sz="1837"/>
          </a:p>
        </p:txBody>
      </p:sp>
      <p:sp>
        <p:nvSpPr>
          <p:cNvPr id="156" name="AutoShape 1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 flipV="1">
            <a:off x="809122" y="5538939"/>
            <a:ext cx="1495533" cy="84318"/>
          </a:xfrm>
          <a:custGeom>
            <a:avLst/>
            <a:gdLst>
              <a:gd name="G0" fmla="+- 1335 0 0"/>
              <a:gd name="G1" fmla="+- 21600 0 1335"/>
              <a:gd name="G2" fmla="*/ 1335 1 2"/>
              <a:gd name="G3" fmla="+- 21600 0 G2"/>
              <a:gd name="G4" fmla="+/ 1335 21600 2"/>
              <a:gd name="G5" fmla="+/ G1 0 2"/>
              <a:gd name="G6" fmla="*/ 21600 21600 1335"/>
              <a:gd name="G7" fmla="*/ G6 1 2"/>
              <a:gd name="G8" fmla="+- 21600 0 G7"/>
              <a:gd name="G9" fmla="*/ 21600 1 2"/>
              <a:gd name="G10" fmla="+- 1335 0 G9"/>
              <a:gd name="G11" fmla="?: G10 G8 0"/>
              <a:gd name="G12" fmla="?: G10 G7 21600"/>
              <a:gd name="T0" fmla="*/ 20932 w 21600"/>
              <a:gd name="T1" fmla="*/ 10800 h 21600"/>
              <a:gd name="T2" fmla="*/ 10800 w 21600"/>
              <a:gd name="T3" fmla="*/ 21600 h 21600"/>
              <a:gd name="T4" fmla="*/ 668 w 21600"/>
              <a:gd name="T5" fmla="*/ 10800 h 21600"/>
              <a:gd name="T6" fmla="*/ 10800 w 21600"/>
              <a:gd name="T7" fmla="*/ 0 h 21600"/>
              <a:gd name="T8" fmla="*/ 2468 w 21600"/>
              <a:gd name="T9" fmla="*/ 2468 h 21600"/>
              <a:gd name="T10" fmla="*/ 19132 w 21600"/>
              <a:gd name="T11" fmla="*/ 1913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335" y="21600"/>
                </a:lnTo>
                <a:lnTo>
                  <a:pt x="2026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0" tIns="0" rIns="0" bIns="0" anchor="ctr"/>
          <a:lstStyle/>
          <a:p>
            <a:endParaRPr lang="en-US" sz="1837"/>
          </a:p>
        </p:txBody>
      </p:sp>
      <p:sp>
        <p:nvSpPr>
          <p:cNvPr id="164" name="Rectangle 2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06277" y="2490603"/>
            <a:ext cx="1498379" cy="120618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837"/>
          </a:p>
        </p:txBody>
      </p:sp>
      <p:sp>
        <p:nvSpPr>
          <p:cNvPr id="165" name="AutoShape 2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09123" y="2611222"/>
            <a:ext cx="1495533" cy="45719"/>
          </a:xfrm>
          <a:custGeom>
            <a:avLst/>
            <a:gdLst>
              <a:gd name="G0" fmla="+- 1335 0 0"/>
              <a:gd name="G1" fmla="+- 21600 0 1335"/>
              <a:gd name="G2" fmla="*/ 1335 1 2"/>
              <a:gd name="G3" fmla="+- 21600 0 G2"/>
              <a:gd name="G4" fmla="+/ 1335 21600 2"/>
              <a:gd name="G5" fmla="+/ G1 0 2"/>
              <a:gd name="G6" fmla="*/ 21600 21600 1335"/>
              <a:gd name="G7" fmla="*/ G6 1 2"/>
              <a:gd name="G8" fmla="+- 21600 0 G7"/>
              <a:gd name="G9" fmla="*/ 21600 1 2"/>
              <a:gd name="G10" fmla="+- 1335 0 G9"/>
              <a:gd name="G11" fmla="?: G10 G8 0"/>
              <a:gd name="G12" fmla="?: G10 G7 21600"/>
              <a:gd name="T0" fmla="*/ 20932 w 21600"/>
              <a:gd name="T1" fmla="*/ 10800 h 21600"/>
              <a:gd name="T2" fmla="*/ 10800 w 21600"/>
              <a:gd name="T3" fmla="*/ 21600 h 21600"/>
              <a:gd name="T4" fmla="*/ 668 w 21600"/>
              <a:gd name="T5" fmla="*/ 10800 h 21600"/>
              <a:gd name="T6" fmla="*/ 10800 w 21600"/>
              <a:gd name="T7" fmla="*/ 0 h 21600"/>
              <a:gd name="T8" fmla="*/ 2468 w 21600"/>
              <a:gd name="T9" fmla="*/ 2468 h 21600"/>
              <a:gd name="T10" fmla="*/ 19132 w 21600"/>
              <a:gd name="T11" fmla="*/ 1913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335" y="21600"/>
                </a:lnTo>
                <a:lnTo>
                  <a:pt x="2026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837"/>
          </a:p>
        </p:txBody>
      </p:sp>
      <p:sp>
        <p:nvSpPr>
          <p:cNvPr id="172" name="Text Placeholder 2"/>
          <p:cNvSpPr txBox="1">
            <a:spLocks/>
          </p:cNvSpPr>
          <p:nvPr/>
        </p:nvSpPr>
        <p:spPr bwMode="gray">
          <a:xfrm>
            <a:off x="2643910" y="1673994"/>
            <a:ext cx="4488874" cy="14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 sz="91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3" name="Rectangle 286"/>
          <p:cNvSpPr txBox="1">
            <a:spLocks noChangeArrowheads="1"/>
          </p:cNvSpPr>
          <p:nvPr/>
        </p:nvSpPr>
        <p:spPr bwMode="gray">
          <a:xfrm>
            <a:off x="1018012" y="3365295"/>
            <a:ext cx="1228734" cy="18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241" indent="-233241">
              <a:buFont typeface="Wingdings" panose="05000000000000000000" pitchFamily="2" charset="2"/>
              <a:buChar char="§"/>
            </a:pPr>
            <a:r>
              <a:rPr lang="en-US" sz="1020" dirty="0"/>
              <a:t>Free flow of goods</a:t>
            </a:r>
          </a:p>
          <a:p>
            <a:pPr marL="233241" indent="-233241">
              <a:buFont typeface="Wingdings" panose="05000000000000000000" pitchFamily="2" charset="2"/>
              <a:buChar char="§"/>
            </a:pPr>
            <a:r>
              <a:rPr lang="en-SG" sz="1020" dirty="0"/>
              <a:t>Address non-tariff barriers</a:t>
            </a:r>
          </a:p>
          <a:p>
            <a:pPr marL="233241" indent="-233241">
              <a:buFont typeface="Wingdings" panose="05000000000000000000" pitchFamily="2" charset="2"/>
              <a:buChar char="§"/>
            </a:pPr>
            <a:r>
              <a:rPr lang="en-SG" sz="1020" dirty="0"/>
              <a:t>Deep integration in trade of services</a:t>
            </a:r>
          </a:p>
          <a:p>
            <a:pPr marL="233241" indent="-233241">
              <a:buFont typeface="Wingdings" panose="05000000000000000000" pitchFamily="2" charset="2"/>
              <a:buChar char="§"/>
            </a:pPr>
            <a:r>
              <a:rPr lang="en-SG" sz="1020" dirty="0"/>
              <a:t>More seamless movement of investment, skilled labour, business persons, and capital</a:t>
            </a:r>
          </a:p>
          <a:p>
            <a:pPr marL="233241" indent="-233241">
              <a:buFont typeface="+mj-lt"/>
              <a:buAutoNum type="arabicPeriod"/>
            </a:pPr>
            <a:endParaRPr lang="en-US" sz="1020" dirty="0"/>
          </a:p>
        </p:txBody>
      </p:sp>
      <p:sp>
        <p:nvSpPr>
          <p:cNvPr id="174" name="Rectangle 18"/>
          <p:cNvSpPr txBox="1">
            <a:spLocks/>
          </p:cNvSpPr>
          <p:nvPr/>
        </p:nvSpPr>
        <p:spPr bwMode="gray">
          <a:xfrm>
            <a:off x="1018013" y="2660591"/>
            <a:ext cx="1127133" cy="4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SG" sz="1020" b="1" dirty="0">
                <a:solidFill>
                  <a:schemeClr val="tx2"/>
                </a:solidFill>
              </a:rPr>
              <a:t>A highly integrated and cohesive regional economy </a:t>
            </a:r>
            <a:endParaRPr lang="en-US" sz="1020" b="1" dirty="0">
              <a:solidFill>
                <a:schemeClr val="tx2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4812" y="2237116"/>
            <a:ext cx="1656648" cy="3482669"/>
          </a:xfrm>
          <a:prstGeom prst="roundRect">
            <a:avLst/>
          </a:prstGeom>
          <a:noFill/>
          <a:ln w="2857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37" dirty="0" err="1">
              <a:solidFill>
                <a:schemeClr val="tx1"/>
              </a:solidFill>
            </a:endParaRPr>
          </a:p>
        </p:txBody>
      </p:sp>
      <p:sp>
        <p:nvSpPr>
          <p:cNvPr id="42" name="Text Placeholder 2"/>
          <p:cNvSpPr txBox="1">
            <a:spLocks/>
          </p:cNvSpPr>
          <p:nvPr/>
        </p:nvSpPr>
        <p:spPr bwMode="gray">
          <a:xfrm>
            <a:off x="3727457" y="1921557"/>
            <a:ext cx="2085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AEC Blueprint 2025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gray">
          <a:xfrm>
            <a:off x="2534028" y="2646592"/>
            <a:ext cx="1347554" cy="294321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837"/>
          </a:p>
        </p:txBody>
      </p:sp>
      <p:sp>
        <p:nvSpPr>
          <p:cNvPr id="4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 flipV="1">
            <a:off x="2441113" y="5615780"/>
            <a:ext cx="1558735" cy="132358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0" tIns="0" rIns="0" bIns="0" anchor="ctr"/>
          <a:lstStyle/>
          <a:p>
            <a:endParaRPr lang="en-US" sz="1837"/>
          </a:p>
        </p:txBody>
      </p:sp>
      <p:sp>
        <p:nvSpPr>
          <p:cNvPr id="45" name="AutoShape 1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 flipV="1">
            <a:off x="2443958" y="5538939"/>
            <a:ext cx="1495533" cy="84318"/>
          </a:xfrm>
          <a:custGeom>
            <a:avLst/>
            <a:gdLst>
              <a:gd name="G0" fmla="+- 1335 0 0"/>
              <a:gd name="G1" fmla="+- 21600 0 1335"/>
              <a:gd name="G2" fmla="*/ 1335 1 2"/>
              <a:gd name="G3" fmla="+- 21600 0 G2"/>
              <a:gd name="G4" fmla="+/ 1335 21600 2"/>
              <a:gd name="G5" fmla="+/ G1 0 2"/>
              <a:gd name="G6" fmla="*/ 21600 21600 1335"/>
              <a:gd name="G7" fmla="*/ G6 1 2"/>
              <a:gd name="G8" fmla="+- 21600 0 G7"/>
              <a:gd name="G9" fmla="*/ 21600 1 2"/>
              <a:gd name="G10" fmla="+- 1335 0 G9"/>
              <a:gd name="G11" fmla="?: G10 G8 0"/>
              <a:gd name="G12" fmla="?: G10 G7 21600"/>
              <a:gd name="T0" fmla="*/ 20932 w 21600"/>
              <a:gd name="T1" fmla="*/ 10800 h 21600"/>
              <a:gd name="T2" fmla="*/ 10800 w 21600"/>
              <a:gd name="T3" fmla="*/ 21600 h 21600"/>
              <a:gd name="T4" fmla="*/ 668 w 21600"/>
              <a:gd name="T5" fmla="*/ 10800 h 21600"/>
              <a:gd name="T6" fmla="*/ 10800 w 21600"/>
              <a:gd name="T7" fmla="*/ 0 h 21600"/>
              <a:gd name="T8" fmla="*/ 2468 w 21600"/>
              <a:gd name="T9" fmla="*/ 2468 h 21600"/>
              <a:gd name="T10" fmla="*/ 19132 w 21600"/>
              <a:gd name="T11" fmla="*/ 1913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335" y="21600"/>
                </a:lnTo>
                <a:lnTo>
                  <a:pt x="2026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0" tIns="0" rIns="0" bIns="0" anchor="ctr"/>
          <a:lstStyle/>
          <a:p>
            <a:endParaRPr lang="en-US" sz="1837"/>
          </a:p>
        </p:txBody>
      </p:sp>
      <p:sp>
        <p:nvSpPr>
          <p:cNvPr id="46" name="Rectangle 23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441113" y="2490603"/>
            <a:ext cx="1498379" cy="120618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837"/>
          </a:p>
        </p:txBody>
      </p:sp>
      <p:sp>
        <p:nvSpPr>
          <p:cNvPr id="47" name="AutoShape 2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443959" y="2611222"/>
            <a:ext cx="1495533" cy="45719"/>
          </a:xfrm>
          <a:custGeom>
            <a:avLst/>
            <a:gdLst>
              <a:gd name="G0" fmla="+- 1335 0 0"/>
              <a:gd name="G1" fmla="+- 21600 0 1335"/>
              <a:gd name="G2" fmla="*/ 1335 1 2"/>
              <a:gd name="G3" fmla="+- 21600 0 G2"/>
              <a:gd name="G4" fmla="+/ 1335 21600 2"/>
              <a:gd name="G5" fmla="+/ G1 0 2"/>
              <a:gd name="G6" fmla="*/ 21600 21600 1335"/>
              <a:gd name="G7" fmla="*/ G6 1 2"/>
              <a:gd name="G8" fmla="+- 21600 0 G7"/>
              <a:gd name="G9" fmla="*/ 21600 1 2"/>
              <a:gd name="G10" fmla="+- 1335 0 G9"/>
              <a:gd name="G11" fmla="?: G10 G8 0"/>
              <a:gd name="G12" fmla="?: G10 G7 21600"/>
              <a:gd name="T0" fmla="*/ 20932 w 21600"/>
              <a:gd name="T1" fmla="*/ 10800 h 21600"/>
              <a:gd name="T2" fmla="*/ 10800 w 21600"/>
              <a:gd name="T3" fmla="*/ 21600 h 21600"/>
              <a:gd name="T4" fmla="*/ 668 w 21600"/>
              <a:gd name="T5" fmla="*/ 10800 h 21600"/>
              <a:gd name="T6" fmla="*/ 10800 w 21600"/>
              <a:gd name="T7" fmla="*/ 0 h 21600"/>
              <a:gd name="T8" fmla="*/ 2468 w 21600"/>
              <a:gd name="T9" fmla="*/ 2468 h 21600"/>
              <a:gd name="T10" fmla="*/ 19132 w 21600"/>
              <a:gd name="T11" fmla="*/ 1913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335" y="21600"/>
                </a:lnTo>
                <a:lnTo>
                  <a:pt x="2026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837"/>
          </a:p>
        </p:txBody>
      </p:sp>
      <p:sp>
        <p:nvSpPr>
          <p:cNvPr id="48" name="Rectangle 286"/>
          <p:cNvSpPr txBox="1">
            <a:spLocks noChangeArrowheads="1"/>
          </p:cNvSpPr>
          <p:nvPr/>
        </p:nvSpPr>
        <p:spPr bwMode="gray">
          <a:xfrm>
            <a:off x="2652848" y="3365294"/>
            <a:ext cx="12287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20" dirty="0"/>
              <a:t>Digital technology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20" dirty="0"/>
              <a:t>Innovation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20" dirty="0"/>
              <a:t>Green technology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20" dirty="0"/>
              <a:t>Good governance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20" dirty="0"/>
              <a:t>Tackling corruption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20" dirty="0"/>
              <a:t>Dispute resolution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20" dirty="0"/>
              <a:t>Enhanced participation in global value chains</a:t>
            </a:r>
          </a:p>
          <a:p>
            <a:pPr marL="233241" indent="-233241">
              <a:buFont typeface="+mj-lt"/>
              <a:buAutoNum type="arabicPeriod"/>
            </a:pPr>
            <a:endParaRPr lang="en-US" sz="1020" dirty="0"/>
          </a:p>
        </p:txBody>
      </p:sp>
      <p:sp>
        <p:nvSpPr>
          <p:cNvPr id="49" name="Rectangle 18"/>
          <p:cNvSpPr txBox="1">
            <a:spLocks/>
          </p:cNvSpPr>
          <p:nvPr/>
        </p:nvSpPr>
        <p:spPr bwMode="gray">
          <a:xfrm>
            <a:off x="2652849" y="2660591"/>
            <a:ext cx="1127133" cy="4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20" b="1" dirty="0">
                <a:solidFill>
                  <a:schemeClr val="tx2"/>
                </a:solidFill>
              </a:rPr>
              <a:t>Competitive, innovative &amp; dynamic community</a:t>
            </a: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gray">
          <a:xfrm>
            <a:off x="4196573" y="2646592"/>
            <a:ext cx="1347554" cy="294321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837"/>
          </a:p>
        </p:txBody>
      </p:sp>
      <p:sp>
        <p:nvSpPr>
          <p:cNvPr id="51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 flipV="1">
            <a:off x="4103658" y="5615780"/>
            <a:ext cx="1558735" cy="132358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0" tIns="0" rIns="0" bIns="0" anchor="ctr"/>
          <a:lstStyle/>
          <a:p>
            <a:endParaRPr lang="en-US" sz="1837"/>
          </a:p>
        </p:txBody>
      </p:sp>
      <p:sp>
        <p:nvSpPr>
          <p:cNvPr id="52" name="AutoShape 15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 flipV="1">
            <a:off x="4106503" y="5538939"/>
            <a:ext cx="1495533" cy="84318"/>
          </a:xfrm>
          <a:custGeom>
            <a:avLst/>
            <a:gdLst>
              <a:gd name="G0" fmla="+- 1335 0 0"/>
              <a:gd name="G1" fmla="+- 21600 0 1335"/>
              <a:gd name="G2" fmla="*/ 1335 1 2"/>
              <a:gd name="G3" fmla="+- 21600 0 G2"/>
              <a:gd name="G4" fmla="+/ 1335 21600 2"/>
              <a:gd name="G5" fmla="+/ G1 0 2"/>
              <a:gd name="G6" fmla="*/ 21600 21600 1335"/>
              <a:gd name="G7" fmla="*/ G6 1 2"/>
              <a:gd name="G8" fmla="+- 21600 0 G7"/>
              <a:gd name="G9" fmla="*/ 21600 1 2"/>
              <a:gd name="G10" fmla="+- 1335 0 G9"/>
              <a:gd name="G11" fmla="?: G10 G8 0"/>
              <a:gd name="G12" fmla="?: G10 G7 21600"/>
              <a:gd name="T0" fmla="*/ 20932 w 21600"/>
              <a:gd name="T1" fmla="*/ 10800 h 21600"/>
              <a:gd name="T2" fmla="*/ 10800 w 21600"/>
              <a:gd name="T3" fmla="*/ 21600 h 21600"/>
              <a:gd name="T4" fmla="*/ 668 w 21600"/>
              <a:gd name="T5" fmla="*/ 10800 h 21600"/>
              <a:gd name="T6" fmla="*/ 10800 w 21600"/>
              <a:gd name="T7" fmla="*/ 0 h 21600"/>
              <a:gd name="T8" fmla="*/ 2468 w 21600"/>
              <a:gd name="T9" fmla="*/ 2468 h 21600"/>
              <a:gd name="T10" fmla="*/ 19132 w 21600"/>
              <a:gd name="T11" fmla="*/ 1913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335" y="21600"/>
                </a:lnTo>
                <a:lnTo>
                  <a:pt x="2026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0" tIns="0" rIns="0" bIns="0" anchor="ctr"/>
          <a:lstStyle/>
          <a:p>
            <a:endParaRPr lang="en-US" sz="1837"/>
          </a:p>
        </p:txBody>
      </p:sp>
      <p:sp>
        <p:nvSpPr>
          <p:cNvPr id="53" name="Rectangle 23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103658" y="2490603"/>
            <a:ext cx="1498379" cy="120618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837"/>
          </a:p>
        </p:txBody>
      </p:sp>
      <p:sp>
        <p:nvSpPr>
          <p:cNvPr id="54" name="AutoShape 24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4106504" y="2611222"/>
            <a:ext cx="1495533" cy="45719"/>
          </a:xfrm>
          <a:custGeom>
            <a:avLst/>
            <a:gdLst>
              <a:gd name="G0" fmla="+- 1335 0 0"/>
              <a:gd name="G1" fmla="+- 21600 0 1335"/>
              <a:gd name="G2" fmla="*/ 1335 1 2"/>
              <a:gd name="G3" fmla="+- 21600 0 G2"/>
              <a:gd name="G4" fmla="+/ 1335 21600 2"/>
              <a:gd name="G5" fmla="+/ G1 0 2"/>
              <a:gd name="G6" fmla="*/ 21600 21600 1335"/>
              <a:gd name="G7" fmla="*/ G6 1 2"/>
              <a:gd name="G8" fmla="+- 21600 0 G7"/>
              <a:gd name="G9" fmla="*/ 21600 1 2"/>
              <a:gd name="G10" fmla="+- 1335 0 G9"/>
              <a:gd name="G11" fmla="?: G10 G8 0"/>
              <a:gd name="G12" fmla="?: G10 G7 21600"/>
              <a:gd name="T0" fmla="*/ 20932 w 21600"/>
              <a:gd name="T1" fmla="*/ 10800 h 21600"/>
              <a:gd name="T2" fmla="*/ 10800 w 21600"/>
              <a:gd name="T3" fmla="*/ 21600 h 21600"/>
              <a:gd name="T4" fmla="*/ 668 w 21600"/>
              <a:gd name="T5" fmla="*/ 10800 h 21600"/>
              <a:gd name="T6" fmla="*/ 10800 w 21600"/>
              <a:gd name="T7" fmla="*/ 0 h 21600"/>
              <a:gd name="T8" fmla="*/ 2468 w 21600"/>
              <a:gd name="T9" fmla="*/ 2468 h 21600"/>
              <a:gd name="T10" fmla="*/ 19132 w 21600"/>
              <a:gd name="T11" fmla="*/ 1913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335" y="21600"/>
                </a:lnTo>
                <a:lnTo>
                  <a:pt x="2026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837"/>
          </a:p>
        </p:txBody>
      </p:sp>
      <p:sp>
        <p:nvSpPr>
          <p:cNvPr id="55" name="Rectangle 286"/>
          <p:cNvSpPr txBox="1">
            <a:spLocks noChangeArrowheads="1"/>
          </p:cNvSpPr>
          <p:nvPr/>
        </p:nvSpPr>
        <p:spPr bwMode="gray">
          <a:xfrm>
            <a:off x="4315394" y="3365294"/>
            <a:ext cx="1053243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20" dirty="0"/>
              <a:t>Focus on strategic sectoral priorities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20" dirty="0"/>
              <a:t>Infrastructure </a:t>
            </a:r>
          </a:p>
          <a:p>
            <a:pPr marL="233241" indent="-233241">
              <a:buFont typeface="+mj-lt"/>
              <a:buAutoNum type="arabicPeriod"/>
            </a:pPr>
            <a:endParaRPr lang="en-US" sz="1020" dirty="0"/>
          </a:p>
        </p:txBody>
      </p:sp>
      <p:sp>
        <p:nvSpPr>
          <p:cNvPr id="56" name="Rectangle 18"/>
          <p:cNvSpPr txBox="1">
            <a:spLocks/>
          </p:cNvSpPr>
          <p:nvPr/>
        </p:nvSpPr>
        <p:spPr bwMode="gray">
          <a:xfrm>
            <a:off x="4315394" y="2660591"/>
            <a:ext cx="1127133" cy="6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SG" sz="1020" b="1" dirty="0">
                <a:solidFill>
                  <a:schemeClr val="tx2"/>
                </a:solidFill>
              </a:rPr>
              <a:t>Enhanced connectivity and sectoral cooperation </a:t>
            </a:r>
            <a:endParaRPr lang="en-US" sz="1020" b="1" dirty="0">
              <a:solidFill>
                <a:schemeClr val="tx2"/>
              </a:solidFill>
            </a:endParaRPr>
          </a:p>
          <a:p>
            <a:endParaRPr lang="en-US" sz="1020" b="1" dirty="0">
              <a:solidFill>
                <a:schemeClr val="tx2"/>
              </a:solidFill>
            </a:endParaRP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gray">
          <a:xfrm>
            <a:off x="5831409" y="2646592"/>
            <a:ext cx="1347554" cy="294321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837"/>
          </a:p>
        </p:txBody>
      </p:sp>
      <p:sp>
        <p:nvSpPr>
          <p:cNvPr id="58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 flipV="1">
            <a:off x="5738494" y="5615780"/>
            <a:ext cx="1558735" cy="132358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0" tIns="0" rIns="0" bIns="0" anchor="ctr"/>
          <a:lstStyle/>
          <a:p>
            <a:endParaRPr lang="en-US" sz="1837"/>
          </a:p>
        </p:txBody>
      </p:sp>
      <p:sp>
        <p:nvSpPr>
          <p:cNvPr id="59" name="AutoShape 15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 flipV="1">
            <a:off x="5741339" y="5538939"/>
            <a:ext cx="1495533" cy="84318"/>
          </a:xfrm>
          <a:custGeom>
            <a:avLst/>
            <a:gdLst>
              <a:gd name="G0" fmla="+- 1335 0 0"/>
              <a:gd name="G1" fmla="+- 21600 0 1335"/>
              <a:gd name="G2" fmla="*/ 1335 1 2"/>
              <a:gd name="G3" fmla="+- 21600 0 G2"/>
              <a:gd name="G4" fmla="+/ 1335 21600 2"/>
              <a:gd name="G5" fmla="+/ G1 0 2"/>
              <a:gd name="G6" fmla="*/ 21600 21600 1335"/>
              <a:gd name="G7" fmla="*/ G6 1 2"/>
              <a:gd name="G8" fmla="+- 21600 0 G7"/>
              <a:gd name="G9" fmla="*/ 21600 1 2"/>
              <a:gd name="G10" fmla="+- 1335 0 G9"/>
              <a:gd name="G11" fmla="?: G10 G8 0"/>
              <a:gd name="G12" fmla="?: G10 G7 21600"/>
              <a:gd name="T0" fmla="*/ 20932 w 21600"/>
              <a:gd name="T1" fmla="*/ 10800 h 21600"/>
              <a:gd name="T2" fmla="*/ 10800 w 21600"/>
              <a:gd name="T3" fmla="*/ 21600 h 21600"/>
              <a:gd name="T4" fmla="*/ 668 w 21600"/>
              <a:gd name="T5" fmla="*/ 10800 h 21600"/>
              <a:gd name="T6" fmla="*/ 10800 w 21600"/>
              <a:gd name="T7" fmla="*/ 0 h 21600"/>
              <a:gd name="T8" fmla="*/ 2468 w 21600"/>
              <a:gd name="T9" fmla="*/ 2468 h 21600"/>
              <a:gd name="T10" fmla="*/ 19132 w 21600"/>
              <a:gd name="T11" fmla="*/ 1913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335" y="21600"/>
                </a:lnTo>
                <a:lnTo>
                  <a:pt x="2026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0" tIns="0" rIns="0" bIns="0" anchor="ctr"/>
          <a:lstStyle/>
          <a:p>
            <a:endParaRPr lang="en-US" sz="1837"/>
          </a:p>
        </p:txBody>
      </p:sp>
      <p:sp>
        <p:nvSpPr>
          <p:cNvPr id="60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5738494" y="2490603"/>
            <a:ext cx="1498379" cy="120618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837"/>
          </a:p>
        </p:txBody>
      </p:sp>
      <p:sp>
        <p:nvSpPr>
          <p:cNvPr id="61" name="AutoShape 24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5741340" y="2611222"/>
            <a:ext cx="1495533" cy="45719"/>
          </a:xfrm>
          <a:custGeom>
            <a:avLst/>
            <a:gdLst>
              <a:gd name="G0" fmla="+- 1335 0 0"/>
              <a:gd name="G1" fmla="+- 21600 0 1335"/>
              <a:gd name="G2" fmla="*/ 1335 1 2"/>
              <a:gd name="G3" fmla="+- 21600 0 G2"/>
              <a:gd name="G4" fmla="+/ 1335 21600 2"/>
              <a:gd name="G5" fmla="+/ G1 0 2"/>
              <a:gd name="G6" fmla="*/ 21600 21600 1335"/>
              <a:gd name="G7" fmla="*/ G6 1 2"/>
              <a:gd name="G8" fmla="+- 21600 0 G7"/>
              <a:gd name="G9" fmla="*/ 21600 1 2"/>
              <a:gd name="G10" fmla="+- 1335 0 G9"/>
              <a:gd name="G11" fmla="?: G10 G8 0"/>
              <a:gd name="G12" fmla="?: G10 G7 21600"/>
              <a:gd name="T0" fmla="*/ 20932 w 21600"/>
              <a:gd name="T1" fmla="*/ 10800 h 21600"/>
              <a:gd name="T2" fmla="*/ 10800 w 21600"/>
              <a:gd name="T3" fmla="*/ 21600 h 21600"/>
              <a:gd name="T4" fmla="*/ 668 w 21600"/>
              <a:gd name="T5" fmla="*/ 10800 h 21600"/>
              <a:gd name="T6" fmla="*/ 10800 w 21600"/>
              <a:gd name="T7" fmla="*/ 0 h 21600"/>
              <a:gd name="T8" fmla="*/ 2468 w 21600"/>
              <a:gd name="T9" fmla="*/ 2468 h 21600"/>
              <a:gd name="T10" fmla="*/ 19132 w 21600"/>
              <a:gd name="T11" fmla="*/ 1913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335" y="21600"/>
                </a:lnTo>
                <a:lnTo>
                  <a:pt x="2026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837"/>
          </a:p>
        </p:txBody>
      </p:sp>
      <p:sp>
        <p:nvSpPr>
          <p:cNvPr id="62" name="Rectangle 286"/>
          <p:cNvSpPr txBox="1">
            <a:spLocks noChangeArrowheads="1"/>
          </p:cNvSpPr>
          <p:nvPr/>
        </p:nvSpPr>
        <p:spPr bwMode="gray">
          <a:xfrm>
            <a:off x="5950229" y="3483572"/>
            <a:ext cx="1228734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3241" indent="-233241">
              <a:buFont typeface="Wingdings" panose="05000000000000000000" pitchFamily="2" charset="2"/>
              <a:buChar char="§"/>
            </a:pPr>
            <a:r>
              <a:rPr lang="en-US" sz="1020" dirty="0"/>
              <a:t>MSMEs</a:t>
            </a:r>
          </a:p>
          <a:p>
            <a:pPr marL="233241" indent="-233241">
              <a:buFont typeface="Wingdings" panose="05000000000000000000" pitchFamily="2" charset="2"/>
              <a:buChar char="§"/>
            </a:pPr>
            <a:r>
              <a:rPr lang="en-US" sz="1020" dirty="0"/>
              <a:t>Poverty eradication</a:t>
            </a:r>
          </a:p>
          <a:p>
            <a:pPr marL="233241" indent="-233241">
              <a:buFont typeface="Wingdings" panose="05000000000000000000" pitchFamily="2" charset="2"/>
              <a:buChar char="§"/>
            </a:pPr>
            <a:r>
              <a:rPr lang="en-US" sz="1020" dirty="0"/>
              <a:t>Sub-regional cooperation</a:t>
            </a:r>
            <a:endParaRPr lang="en-SG" sz="1020" dirty="0"/>
          </a:p>
          <a:p>
            <a:pPr marL="233241" indent="-233241">
              <a:buFont typeface="+mj-lt"/>
              <a:buAutoNum type="arabicPeriod"/>
            </a:pPr>
            <a:endParaRPr lang="en-US" sz="1020" dirty="0"/>
          </a:p>
        </p:txBody>
      </p:sp>
      <p:sp>
        <p:nvSpPr>
          <p:cNvPr id="63" name="Rectangle 18"/>
          <p:cNvSpPr txBox="1">
            <a:spLocks/>
          </p:cNvSpPr>
          <p:nvPr/>
        </p:nvSpPr>
        <p:spPr bwMode="gray">
          <a:xfrm>
            <a:off x="5950230" y="2660591"/>
            <a:ext cx="1127133" cy="6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SG" sz="1020" b="1" dirty="0">
                <a:solidFill>
                  <a:schemeClr val="tx2"/>
                </a:solidFill>
              </a:rPr>
              <a:t>A resilient, inclusive, people-oriented and people-centred community</a:t>
            </a:r>
            <a:endParaRPr lang="en-US" sz="1020" b="1" dirty="0">
              <a:solidFill>
                <a:schemeClr val="tx2"/>
              </a:solidFill>
            </a:endParaRP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gray">
          <a:xfrm>
            <a:off x="7447772" y="2646592"/>
            <a:ext cx="1347554" cy="294321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837"/>
          </a:p>
        </p:txBody>
      </p:sp>
      <p:sp>
        <p:nvSpPr>
          <p:cNvPr id="65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 flipV="1">
            <a:off x="7354857" y="5615780"/>
            <a:ext cx="1558735" cy="132358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0" tIns="0" rIns="0" bIns="0" anchor="ctr"/>
          <a:lstStyle/>
          <a:p>
            <a:endParaRPr lang="en-US" sz="1837"/>
          </a:p>
        </p:txBody>
      </p:sp>
      <p:sp>
        <p:nvSpPr>
          <p:cNvPr id="66" name="AutoShape 15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 flipV="1">
            <a:off x="7357702" y="5538939"/>
            <a:ext cx="1495533" cy="84318"/>
          </a:xfrm>
          <a:custGeom>
            <a:avLst/>
            <a:gdLst>
              <a:gd name="G0" fmla="+- 1335 0 0"/>
              <a:gd name="G1" fmla="+- 21600 0 1335"/>
              <a:gd name="G2" fmla="*/ 1335 1 2"/>
              <a:gd name="G3" fmla="+- 21600 0 G2"/>
              <a:gd name="G4" fmla="+/ 1335 21600 2"/>
              <a:gd name="G5" fmla="+/ G1 0 2"/>
              <a:gd name="G6" fmla="*/ 21600 21600 1335"/>
              <a:gd name="G7" fmla="*/ G6 1 2"/>
              <a:gd name="G8" fmla="+- 21600 0 G7"/>
              <a:gd name="G9" fmla="*/ 21600 1 2"/>
              <a:gd name="G10" fmla="+- 1335 0 G9"/>
              <a:gd name="G11" fmla="?: G10 G8 0"/>
              <a:gd name="G12" fmla="?: G10 G7 21600"/>
              <a:gd name="T0" fmla="*/ 20932 w 21600"/>
              <a:gd name="T1" fmla="*/ 10800 h 21600"/>
              <a:gd name="T2" fmla="*/ 10800 w 21600"/>
              <a:gd name="T3" fmla="*/ 21600 h 21600"/>
              <a:gd name="T4" fmla="*/ 668 w 21600"/>
              <a:gd name="T5" fmla="*/ 10800 h 21600"/>
              <a:gd name="T6" fmla="*/ 10800 w 21600"/>
              <a:gd name="T7" fmla="*/ 0 h 21600"/>
              <a:gd name="T8" fmla="*/ 2468 w 21600"/>
              <a:gd name="T9" fmla="*/ 2468 h 21600"/>
              <a:gd name="T10" fmla="*/ 19132 w 21600"/>
              <a:gd name="T11" fmla="*/ 1913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335" y="21600"/>
                </a:lnTo>
                <a:lnTo>
                  <a:pt x="2026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0" tIns="0" rIns="0" bIns="0" anchor="ctr"/>
          <a:lstStyle/>
          <a:p>
            <a:endParaRPr lang="en-US" sz="1837"/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7354857" y="2490603"/>
            <a:ext cx="1498379" cy="120618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837"/>
          </a:p>
        </p:txBody>
      </p:sp>
      <p:sp>
        <p:nvSpPr>
          <p:cNvPr id="68" name="AutoShape 24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7357703" y="2611222"/>
            <a:ext cx="1495533" cy="45719"/>
          </a:xfrm>
          <a:custGeom>
            <a:avLst/>
            <a:gdLst>
              <a:gd name="G0" fmla="+- 1335 0 0"/>
              <a:gd name="G1" fmla="+- 21600 0 1335"/>
              <a:gd name="G2" fmla="*/ 1335 1 2"/>
              <a:gd name="G3" fmla="+- 21600 0 G2"/>
              <a:gd name="G4" fmla="+/ 1335 21600 2"/>
              <a:gd name="G5" fmla="+/ G1 0 2"/>
              <a:gd name="G6" fmla="*/ 21600 21600 1335"/>
              <a:gd name="G7" fmla="*/ G6 1 2"/>
              <a:gd name="G8" fmla="+- 21600 0 G7"/>
              <a:gd name="G9" fmla="*/ 21600 1 2"/>
              <a:gd name="G10" fmla="+- 1335 0 G9"/>
              <a:gd name="G11" fmla="?: G10 G8 0"/>
              <a:gd name="G12" fmla="?: G10 G7 21600"/>
              <a:gd name="T0" fmla="*/ 20932 w 21600"/>
              <a:gd name="T1" fmla="*/ 10800 h 21600"/>
              <a:gd name="T2" fmla="*/ 10800 w 21600"/>
              <a:gd name="T3" fmla="*/ 21600 h 21600"/>
              <a:gd name="T4" fmla="*/ 668 w 21600"/>
              <a:gd name="T5" fmla="*/ 10800 h 21600"/>
              <a:gd name="T6" fmla="*/ 10800 w 21600"/>
              <a:gd name="T7" fmla="*/ 0 h 21600"/>
              <a:gd name="T8" fmla="*/ 2468 w 21600"/>
              <a:gd name="T9" fmla="*/ 2468 h 21600"/>
              <a:gd name="T10" fmla="*/ 19132 w 21600"/>
              <a:gd name="T11" fmla="*/ 1913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335" y="21600"/>
                </a:lnTo>
                <a:lnTo>
                  <a:pt x="2026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 sz="1837"/>
          </a:p>
        </p:txBody>
      </p:sp>
      <p:sp>
        <p:nvSpPr>
          <p:cNvPr id="69" name="Rectangle 286"/>
          <p:cNvSpPr txBox="1">
            <a:spLocks noChangeArrowheads="1"/>
          </p:cNvSpPr>
          <p:nvPr/>
        </p:nvSpPr>
        <p:spPr bwMode="gray">
          <a:xfrm>
            <a:off x="7566593" y="3189805"/>
            <a:ext cx="1127133" cy="18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en-SG" sz="1020" dirty="0"/>
              <a:t>A driver of regional economic integration in East Asia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SG" sz="1020" dirty="0"/>
              <a:t>A united ASEAN with an enhanced role and voice in global economic fora in addressing international economic issues</a:t>
            </a:r>
            <a:endParaRPr lang="en-US" sz="1020" dirty="0"/>
          </a:p>
        </p:txBody>
      </p:sp>
      <p:sp>
        <p:nvSpPr>
          <p:cNvPr id="70" name="Rectangle 18"/>
          <p:cNvSpPr txBox="1">
            <a:spLocks/>
          </p:cNvSpPr>
          <p:nvPr/>
        </p:nvSpPr>
        <p:spPr bwMode="gray">
          <a:xfrm>
            <a:off x="7566593" y="2660591"/>
            <a:ext cx="1127133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SG" sz="1020" b="1" dirty="0">
                <a:solidFill>
                  <a:schemeClr val="tx2"/>
                </a:solidFill>
              </a:rPr>
              <a:t>Global ASEAN</a:t>
            </a:r>
            <a:endParaRPr lang="en-US" sz="1020" b="1" dirty="0">
              <a:solidFill>
                <a:schemeClr val="tx2"/>
              </a:solidFill>
            </a:endParaRPr>
          </a:p>
        </p:txBody>
      </p:sp>
      <p:sp>
        <p:nvSpPr>
          <p:cNvPr id="71" name="McK 5. Source"/>
          <p:cNvSpPr>
            <a:spLocks noChangeArrowheads="1"/>
          </p:cNvSpPr>
          <p:nvPr/>
        </p:nvSpPr>
        <p:spPr bwMode="auto">
          <a:xfrm>
            <a:off x="500063" y="6601979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342" indent="-609342" defTabSz="894970">
              <a:tabLst>
                <a:tab pos="612515" algn="l"/>
              </a:tabLs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ASEAN Secretariat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137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56" y="221049"/>
            <a:ext cx="8490703" cy="298415"/>
          </a:xfrm>
        </p:spPr>
        <p:txBody>
          <a:bodyPr/>
          <a:lstStyle/>
          <a:p>
            <a:r>
              <a:rPr lang="en-US" dirty="0"/>
              <a:t>The AEC is different in its aspiration and design to the EU and NAFTA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58471" y="1937027"/>
            <a:ext cx="1695757" cy="1555183"/>
            <a:chOff x="6627759" y="1626937"/>
            <a:chExt cx="1661999" cy="1524224"/>
          </a:xfrm>
        </p:grpSpPr>
        <p:grpSp>
          <p:nvGrpSpPr>
            <p:cNvPr id="5" name="Group 4"/>
            <p:cNvGrpSpPr/>
            <p:nvPr/>
          </p:nvGrpSpPr>
          <p:grpSpPr>
            <a:xfrm>
              <a:off x="6627759" y="1626937"/>
              <a:ext cx="1661999" cy="565155"/>
              <a:chOff x="4149254" y="1145674"/>
              <a:chExt cx="1661999" cy="565155"/>
            </a:xfrm>
          </p:grpSpPr>
          <p:sp>
            <p:nvSpPr>
              <p:cNvPr id="12" name="RectangleLegend1"/>
              <p:cNvSpPr>
                <a:spLocks noChangeArrowheads="1"/>
              </p:cNvSpPr>
              <p:nvPr/>
            </p:nvSpPr>
            <p:spPr bwMode="auto">
              <a:xfrm>
                <a:off x="4149254" y="1192884"/>
                <a:ext cx="165100" cy="160338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/>
              </a:p>
            </p:txBody>
          </p:sp>
          <p:sp>
            <p:nvSpPr>
              <p:cNvPr id="13" name="Legend1"/>
              <p:cNvSpPr>
                <a:spLocks noChangeArrowheads="1"/>
              </p:cNvSpPr>
              <p:nvPr/>
            </p:nvSpPr>
            <p:spPr bwMode="auto">
              <a:xfrm>
                <a:off x="4403255" y="1145674"/>
                <a:ext cx="1407998" cy="565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defTabSz="913526">
                  <a:buClr>
                    <a:schemeClr val="tx2"/>
                  </a:buClr>
                </a:pPr>
                <a:r>
                  <a:rPr lang="en-US" sz="1224" dirty="0"/>
                  <a:t>Already realized (or significant progress toward realization)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627759" y="2296747"/>
              <a:ext cx="1661999" cy="376770"/>
              <a:chOff x="4149254" y="1764467"/>
              <a:chExt cx="1661999" cy="376770"/>
            </a:xfrm>
          </p:grpSpPr>
          <p:sp>
            <p:nvSpPr>
              <p:cNvPr id="10" name="RectangleLegend2"/>
              <p:cNvSpPr>
                <a:spLocks noChangeArrowheads="1"/>
              </p:cNvSpPr>
              <p:nvPr/>
            </p:nvSpPr>
            <p:spPr bwMode="auto">
              <a:xfrm>
                <a:off x="4149254" y="1811677"/>
                <a:ext cx="165100" cy="160338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/>
              </a:p>
            </p:txBody>
          </p:sp>
          <p:sp>
            <p:nvSpPr>
              <p:cNvPr id="11" name="Legend2"/>
              <p:cNvSpPr>
                <a:spLocks noChangeArrowheads="1"/>
              </p:cNvSpPr>
              <p:nvPr/>
            </p:nvSpPr>
            <p:spPr bwMode="auto">
              <a:xfrm>
                <a:off x="4403254" y="1764467"/>
                <a:ext cx="1407999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defTabSz="913526">
                  <a:buClr>
                    <a:schemeClr val="tx2"/>
                  </a:buClr>
                </a:pPr>
                <a:r>
                  <a:rPr lang="en-US" sz="1224"/>
                  <a:t>Targeting but not sufficient realization</a:t>
                </a:r>
                <a:endParaRPr lang="en-US" sz="1224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627759" y="2781891"/>
              <a:ext cx="1649967" cy="369270"/>
              <a:chOff x="4149254" y="2252500"/>
              <a:chExt cx="1649967" cy="369270"/>
            </a:xfrm>
          </p:grpSpPr>
          <p:sp>
            <p:nvSpPr>
              <p:cNvPr id="8" name="RectangleLegend3"/>
              <p:cNvSpPr>
                <a:spLocks noChangeArrowheads="1"/>
              </p:cNvSpPr>
              <p:nvPr/>
            </p:nvSpPr>
            <p:spPr bwMode="auto">
              <a:xfrm>
                <a:off x="4149254" y="2299709"/>
                <a:ext cx="165100" cy="160338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/>
              </a:p>
            </p:txBody>
          </p:sp>
          <p:sp>
            <p:nvSpPr>
              <p:cNvPr id="9" name="Legend3"/>
              <p:cNvSpPr>
                <a:spLocks noChangeArrowheads="1"/>
              </p:cNvSpPr>
              <p:nvPr/>
            </p:nvSpPr>
            <p:spPr bwMode="auto">
              <a:xfrm>
                <a:off x="4403254" y="2252500"/>
                <a:ext cx="1395967" cy="369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defTabSz="913526">
                  <a:buClr>
                    <a:schemeClr val="tx2"/>
                  </a:buClr>
                </a:pPr>
                <a:r>
                  <a:rPr lang="en-US" sz="1224" dirty="0"/>
                  <a:t>Not targeting (to any meaningful extent)</a:t>
                </a:r>
              </a:p>
            </p:txBody>
          </p:sp>
        </p:grpSp>
      </p:grp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763525" y="1556470"/>
          <a:ext cx="6275403" cy="485145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39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18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AEC</a:t>
                      </a:r>
                      <a:endParaRPr lang="en-US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Eurozone</a:t>
                      </a:r>
                      <a:endParaRPr lang="en-US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NAFTA</a:t>
                      </a:r>
                      <a:endParaRPr lang="en-US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Elimination of tariffs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Elimination of non-tariff barriers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Common tariffs with other countries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Liberalization of service trade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Mutual recognition of standards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Trade facilitation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Liberalization of foreign investment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Free movement of people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Intellectual property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Government procurement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Competition policy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1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Common currency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286" marR="121286" marT="93297" marB="9329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24" y="765661"/>
            <a:ext cx="973055" cy="7961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38" y="745577"/>
            <a:ext cx="836303" cy="8363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96" y="785661"/>
            <a:ext cx="917017" cy="7561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7943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381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2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270" y="1"/>
                        <a:ext cx="16197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Picture 28" descr="MP900433120"/>
          <p:cNvPicPr>
            <a:picLocks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269" y="5204004"/>
            <a:ext cx="2470486" cy="16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381271" y="1067414"/>
            <a:ext cx="9143461" cy="8940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EEE"/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7" tIns="46644" rIns="93287" bIns="46644" rtlCol="0" anchor="ctr"/>
          <a:lstStyle/>
          <a:p>
            <a:pPr algn="ctr"/>
            <a:endParaRPr lang="en-US" sz="1837" dirty="0" err="1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>
            <a:cxnSpLocks/>
          </p:cNvCxnSpPr>
          <p:nvPr/>
        </p:nvCxnSpPr>
        <p:spPr>
          <a:xfrm>
            <a:off x="381271" y="1067413"/>
            <a:ext cx="914346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22" y="234865"/>
            <a:ext cx="8793595" cy="135421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3189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ASEAN Integration: Glass half full or half empty?</a:t>
            </a:r>
          </a:p>
        </p:txBody>
      </p:sp>
      <p:sp>
        <p:nvSpPr>
          <p:cNvPr id="10" name="Rectangle 2"/>
          <p:cNvSpPr txBox="1"/>
          <p:nvPr/>
        </p:nvSpPr>
        <p:spPr>
          <a:xfrm>
            <a:off x="910460" y="1331806"/>
            <a:ext cx="3882590" cy="423808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spcBef>
                <a:spcPct val="100000"/>
              </a:spcBef>
              <a:buClr>
                <a:srgbClr val="002960"/>
              </a:buClr>
            </a:pPr>
            <a:r>
              <a:rPr lang="en-US" sz="1530" b="1" dirty="0">
                <a:solidFill>
                  <a:schemeClr val="tx2"/>
                </a:solidFill>
              </a:rPr>
              <a:t>Progress on AEC implementation: </a:t>
            </a:r>
            <a:r>
              <a:rPr lang="en-US" sz="1530" dirty="0">
                <a:solidFill>
                  <a:srgbClr val="000000"/>
                </a:solidFill>
              </a:rPr>
              <a:t>99% of the initiatives planned for the current phases have been achieved (according to ASEAN secretariat)</a:t>
            </a:r>
          </a:p>
          <a:p>
            <a:pPr lvl="1">
              <a:spcBef>
                <a:spcPct val="100000"/>
              </a:spcBef>
              <a:buClr>
                <a:srgbClr val="002960"/>
              </a:buClr>
            </a:pPr>
            <a:r>
              <a:rPr lang="en-US" sz="1530" b="1" dirty="0">
                <a:solidFill>
                  <a:schemeClr val="tx2"/>
                </a:solidFill>
              </a:rPr>
              <a:t>Lowering of Tariffs: </a:t>
            </a:r>
            <a:r>
              <a:rPr lang="en-US" sz="1530" dirty="0">
                <a:solidFill>
                  <a:srgbClr val="000000"/>
                </a:solidFill>
              </a:rPr>
              <a:t>Tariff rates virtually zero in ASEAN-5 and Brunei</a:t>
            </a:r>
          </a:p>
          <a:p>
            <a:pPr lvl="1">
              <a:spcBef>
                <a:spcPct val="100000"/>
              </a:spcBef>
              <a:buClr>
                <a:srgbClr val="002960"/>
              </a:buClr>
            </a:pPr>
            <a:r>
              <a:rPr lang="en-US" sz="1530" b="1" dirty="0">
                <a:solidFill>
                  <a:schemeClr val="tx2"/>
                </a:solidFill>
              </a:rPr>
              <a:t>National Single Windows implementation</a:t>
            </a:r>
            <a:r>
              <a:rPr lang="en-US" sz="1530" b="1" dirty="0">
                <a:solidFill>
                  <a:srgbClr val="0066CC"/>
                </a:solidFill>
              </a:rPr>
              <a:t>: </a:t>
            </a:r>
            <a:r>
              <a:rPr lang="en-US" sz="1530" dirty="0">
                <a:solidFill>
                  <a:srgbClr val="000000"/>
                </a:solidFill>
              </a:rPr>
              <a:t>Live implementation of the National Single Windows</a:t>
            </a:r>
            <a:r>
              <a:rPr lang="en-US" sz="1530" baseline="30000" dirty="0">
                <a:solidFill>
                  <a:srgbClr val="000000"/>
                </a:solidFill>
              </a:rPr>
              <a:t> </a:t>
            </a:r>
            <a:r>
              <a:rPr lang="en-US" sz="1530" dirty="0">
                <a:solidFill>
                  <a:srgbClr val="000000"/>
                </a:solidFill>
              </a:rPr>
              <a:t>  in ASEAN-5</a:t>
            </a:r>
          </a:p>
          <a:p>
            <a:pPr lvl="1">
              <a:spcBef>
                <a:spcPct val="100000"/>
              </a:spcBef>
              <a:buClr>
                <a:srgbClr val="002960"/>
              </a:buClr>
            </a:pPr>
            <a:r>
              <a:rPr lang="en-US" sz="1530" b="1" dirty="0">
                <a:solidFill>
                  <a:schemeClr val="tx2"/>
                </a:solidFill>
              </a:rPr>
              <a:t>Trade agreements: </a:t>
            </a:r>
            <a:r>
              <a:rPr lang="en-US" sz="1530" dirty="0">
                <a:solidFill>
                  <a:srgbClr val="000000"/>
                </a:solidFill>
              </a:rPr>
              <a:t>Five “ASEAN+1” </a:t>
            </a:r>
            <a:r>
              <a:rPr lang="en-US" sz="1530" dirty="0" err="1">
                <a:solidFill>
                  <a:srgbClr val="000000"/>
                </a:solidFill>
              </a:rPr>
              <a:t>FTAs</a:t>
            </a:r>
            <a:r>
              <a:rPr lang="en-US" sz="1530" dirty="0">
                <a:solidFill>
                  <a:srgbClr val="000000"/>
                </a:solidFill>
              </a:rPr>
              <a:t> signed with Japan, Korea, India and Australia/New Zealand</a:t>
            </a:r>
          </a:p>
          <a:p>
            <a:pPr lvl="1">
              <a:spcBef>
                <a:spcPct val="100000"/>
              </a:spcBef>
              <a:buClr>
                <a:srgbClr val="002960"/>
              </a:buClr>
            </a:pPr>
            <a:r>
              <a:rPr lang="en-US" sz="1530" b="1" dirty="0">
                <a:solidFill>
                  <a:schemeClr val="tx2"/>
                </a:solidFill>
              </a:rPr>
              <a:t>ASEAN exchange</a:t>
            </a:r>
            <a:r>
              <a:rPr lang="en-US" sz="1530" b="1" dirty="0">
                <a:solidFill>
                  <a:srgbClr val="0066CC"/>
                </a:solidFill>
              </a:rPr>
              <a:t>: </a:t>
            </a:r>
            <a:r>
              <a:rPr lang="en-US" sz="1530" dirty="0">
                <a:solidFill>
                  <a:srgbClr val="000000"/>
                </a:solidFill>
              </a:rPr>
              <a:t>A collaboration of seven stock exchanges kicked off in 2012  </a:t>
            </a:r>
          </a:p>
        </p:txBody>
      </p:sp>
      <p:pic>
        <p:nvPicPr>
          <p:cNvPr id="55" name="Picture 9" descr="check, symbol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2" y="1265274"/>
            <a:ext cx="387119" cy="3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9" descr="check, symbol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2" y="2481394"/>
            <a:ext cx="387119" cy="3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9" descr="check, symbol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2" y="3200308"/>
            <a:ext cx="387119" cy="3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9" descr="check, symbol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2" y="4115823"/>
            <a:ext cx="387119" cy="3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9" descr="check, symbol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2" y="5038779"/>
            <a:ext cx="387119" cy="3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2"/>
          <p:cNvSpPr txBox="1"/>
          <p:nvPr/>
        </p:nvSpPr>
        <p:spPr>
          <a:xfrm>
            <a:off x="5271811" y="1331806"/>
            <a:ext cx="3956165" cy="447353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spcBef>
                <a:spcPct val="100000"/>
              </a:spcBef>
              <a:buClr>
                <a:srgbClr val="002960"/>
              </a:buClr>
              <a:tabLst>
                <a:tab pos="349861" algn="l"/>
              </a:tabLst>
            </a:pPr>
            <a:r>
              <a:rPr lang="en-US" sz="1530" b="1" dirty="0">
                <a:solidFill>
                  <a:schemeClr val="accent3"/>
                </a:solidFill>
              </a:rPr>
              <a:t>Removal of non-trade barriers and non-tariff measures: </a:t>
            </a:r>
            <a:r>
              <a:rPr lang="en-US" sz="1530" dirty="0">
                <a:solidFill>
                  <a:srgbClr val="000000"/>
                </a:solidFill>
              </a:rPr>
              <a:t>Safety, health regulations or technical barriers remain obstacles</a:t>
            </a:r>
          </a:p>
          <a:p>
            <a:pPr lvl="1">
              <a:spcBef>
                <a:spcPct val="100000"/>
              </a:spcBef>
              <a:buClr>
                <a:srgbClr val="002960"/>
              </a:buClr>
              <a:tabLst>
                <a:tab pos="349861" algn="l"/>
              </a:tabLst>
            </a:pPr>
            <a:r>
              <a:rPr lang="en-US" sz="1530" b="1" dirty="0">
                <a:solidFill>
                  <a:schemeClr val="accent3"/>
                </a:solidFill>
              </a:rPr>
              <a:t>Lack of institutional capability for reinforcement: </a:t>
            </a:r>
            <a:r>
              <a:rPr lang="en-US" sz="1530" dirty="0">
                <a:solidFill>
                  <a:srgbClr val="000000"/>
                </a:solidFill>
              </a:rPr>
              <a:t>Implementation down to each country with no limited accountability </a:t>
            </a:r>
          </a:p>
          <a:p>
            <a:pPr lvl="1">
              <a:spcBef>
                <a:spcPct val="100000"/>
              </a:spcBef>
              <a:buClr>
                <a:srgbClr val="002960"/>
              </a:buClr>
              <a:tabLst>
                <a:tab pos="349861" algn="l"/>
              </a:tabLst>
            </a:pPr>
            <a:r>
              <a:rPr lang="en-US" sz="1530" b="1" dirty="0">
                <a:solidFill>
                  <a:schemeClr val="accent3"/>
                </a:solidFill>
              </a:rPr>
              <a:t>Low involvement of the private sector: </a:t>
            </a:r>
            <a:r>
              <a:rPr lang="en-US" sz="1530" dirty="0">
                <a:solidFill>
                  <a:srgbClr val="000000"/>
                </a:solidFill>
              </a:rPr>
              <a:t>Need Public-Private partnerships to achieve implementation targets</a:t>
            </a:r>
          </a:p>
          <a:p>
            <a:pPr lvl="1">
              <a:spcBef>
                <a:spcPct val="100000"/>
              </a:spcBef>
              <a:buClr>
                <a:srgbClr val="002960"/>
              </a:buClr>
              <a:tabLst>
                <a:tab pos="349861" algn="l"/>
              </a:tabLst>
            </a:pPr>
            <a:r>
              <a:rPr lang="en-US" sz="1530" b="1" dirty="0">
                <a:solidFill>
                  <a:schemeClr val="accent3"/>
                </a:solidFill>
              </a:rPr>
              <a:t>Low progress on service sector: </a:t>
            </a:r>
            <a:r>
              <a:rPr lang="en-US" sz="1530" dirty="0">
                <a:solidFill>
                  <a:srgbClr val="000000"/>
                </a:solidFill>
              </a:rPr>
              <a:t>Financial services, healthcare and other service sectors have generally seen limited progress</a:t>
            </a:r>
          </a:p>
          <a:p>
            <a:pPr lvl="1">
              <a:spcBef>
                <a:spcPct val="100000"/>
              </a:spcBef>
              <a:buClr>
                <a:srgbClr val="002960"/>
              </a:buClr>
              <a:tabLst>
                <a:tab pos="349861" algn="l"/>
              </a:tabLst>
            </a:pPr>
            <a:r>
              <a:rPr lang="en-US" sz="1530" b="1" dirty="0">
                <a:solidFill>
                  <a:schemeClr val="accent3"/>
                </a:solidFill>
              </a:rPr>
              <a:t>Weak </a:t>
            </a:r>
            <a:r>
              <a:rPr lang="en-US" sz="1530" b="1" dirty="0" err="1">
                <a:solidFill>
                  <a:schemeClr val="accent3"/>
                </a:solidFill>
              </a:rPr>
              <a:t>labour</a:t>
            </a:r>
            <a:r>
              <a:rPr lang="en-US" sz="1530" b="1" dirty="0">
                <a:solidFill>
                  <a:schemeClr val="accent3"/>
                </a:solidFill>
              </a:rPr>
              <a:t> mobility:</a:t>
            </a:r>
            <a:r>
              <a:rPr lang="en-US" sz="1530" b="1" dirty="0">
                <a:solidFill>
                  <a:srgbClr val="C00000"/>
                </a:solidFill>
              </a:rPr>
              <a:t> </a:t>
            </a:r>
            <a:r>
              <a:rPr lang="en-US" sz="1530" dirty="0">
                <a:solidFill>
                  <a:srgbClr val="000000"/>
                </a:solidFill>
              </a:rPr>
              <a:t>8 mutual recognition agreements, but only 2 (architects and engineers) have progressed</a:t>
            </a:r>
          </a:p>
        </p:txBody>
      </p:sp>
      <p:pic>
        <p:nvPicPr>
          <p:cNvPr id="56" name="Picture 41" descr="help, question mark, symbol icon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66" y="1265274"/>
            <a:ext cx="387119" cy="3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1" descr="help, question mark, symbol icon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66" y="2210725"/>
            <a:ext cx="387119" cy="3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1" descr="help, question mark, symbol icon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66" y="3153178"/>
            <a:ext cx="387119" cy="3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1" descr="help, question mark, symbol icon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66" y="5214012"/>
            <a:ext cx="387119" cy="3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1" descr="help, question mark, symbol icon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66" y="4065545"/>
            <a:ext cx="387119" cy="3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87271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Object 4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3" name="think-cell Slide" r:id="rId36" imgW="270" imgH="270" progId="TCLayout.ActiveDocument.1">
                  <p:embed/>
                </p:oleObj>
              </mc:Choice>
              <mc:Fallback>
                <p:oleObj name="think-cell Slide" r:id="rId36" imgW="270" imgH="270" progId="TCLayout.ActiveDocument.1">
                  <p:embed/>
                  <p:pic>
                    <p:nvPicPr>
                      <p:cNvPr id="49" name="Object 48" hidden="1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38262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 bwMode="auto">
          <a:xfrm>
            <a:off x="381000" y="0"/>
            <a:ext cx="158750" cy="158750"/>
          </a:xfrm>
          <a:prstGeom prst="rect">
            <a:avLst/>
          </a:prstGeom>
          <a:solidFill>
            <a:srgbClr val="D9D9D9"/>
          </a:solidFill>
          <a:ln w="63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sym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3910" y="234863"/>
            <a:ext cx="8657838" cy="20313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The impact of ASEAN Economic Community integration will vary by sector</a:t>
            </a:r>
          </a:p>
        </p:txBody>
      </p:sp>
      <p:graphicFrame>
        <p:nvGraphicFramePr>
          <p:cNvPr id="52" name="Object 51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1333501" y="1752600"/>
          <a:ext cx="8020159" cy="4086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Chart" r:id="rId38" imgW="8016249" imgH="4084344" progId="MSGraph.Chart.8">
                  <p:embed followColorScheme="full"/>
                </p:oleObj>
              </mc:Choice>
              <mc:Fallback>
                <p:oleObj name="Chart" r:id="rId38" imgW="8016249" imgH="4084344" progId="MSGraph.Chart.8">
                  <p:embed followColorScheme="full"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333501" y="1752600"/>
                        <a:ext cx="8020159" cy="4086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traight Connector 55"/>
          <p:cNvCxnSpPr/>
          <p:nvPr>
            <p:custDataLst>
              <p:tags r:id="rId5"/>
            </p:custDataLst>
          </p:nvPr>
        </p:nvCxnSpPr>
        <p:spPr bwMode="gray">
          <a:xfrm>
            <a:off x="1457326" y="2990850"/>
            <a:ext cx="7800975" cy="0"/>
          </a:xfrm>
          <a:prstGeom prst="line">
            <a:avLst/>
          </a:prstGeom>
          <a:ln w="9525">
            <a:solidFill>
              <a:srgbClr val="B2B2B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6"/>
            </p:custDataLst>
          </p:nvPr>
        </p:nvCxnSpPr>
        <p:spPr bwMode="gray">
          <a:xfrm flipV="1">
            <a:off x="6648450" y="1876426"/>
            <a:ext cx="0" cy="3857625"/>
          </a:xfrm>
          <a:prstGeom prst="line">
            <a:avLst/>
          </a:prstGeom>
          <a:ln w="9525">
            <a:solidFill>
              <a:srgbClr val="B2B2B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7"/>
            </p:custDataLst>
          </p:nvPr>
        </p:nvCxnSpPr>
        <p:spPr bwMode="gray">
          <a:xfrm flipV="1">
            <a:off x="4038600" y="1876426"/>
            <a:ext cx="0" cy="3857625"/>
          </a:xfrm>
          <a:prstGeom prst="line">
            <a:avLst/>
          </a:prstGeom>
          <a:ln w="9525">
            <a:solidFill>
              <a:srgbClr val="B2B2B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>
            <p:custDataLst>
              <p:tags r:id="rId8"/>
            </p:custDataLst>
          </p:nvPr>
        </p:nvCxnSpPr>
        <p:spPr bwMode="gray">
          <a:xfrm>
            <a:off x="1457326" y="4419600"/>
            <a:ext cx="7800975" cy="0"/>
          </a:xfrm>
          <a:prstGeom prst="line">
            <a:avLst/>
          </a:prstGeom>
          <a:ln w="9525">
            <a:solidFill>
              <a:srgbClr val="B2B2B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7" name="Freeform 56"/>
          <p:cNvSpPr/>
          <p:nvPr>
            <p:custDataLst>
              <p:tags r:id="rId9"/>
            </p:custDataLst>
          </p:nvPr>
        </p:nvSpPr>
        <p:spPr bwMode="auto">
          <a:xfrm>
            <a:off x="2219325" y="5667376"/>
            <a:ext cx="96838" cy="146051"/>
          </a:xfrm>
          <a:custGeom>
            <a:avLst/>
            <a:gdLst/>
            <a:ahLst/>
            <a:cxnLst/>
            <a:rect l="0" t="0" r="0" b="0"/>
            <a:pathLst>
              <a:path w="96838" h="146051">
                <a:moveTo>
                  <a:pt x="96837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7" y="0"/>
                </a:lnTo>
                <a:close/>
              </a:path>
            </a:pathLst>
          </a:custGeom>
          <a:ln w="63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bg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Freeform 58"/>
          <p:cNvSpPr/>
          <p:nvPr>
            <p:custDataLst>
              <p:tags r:id="rId10"/>
            </p:custDataLst>
          </p:nvPr>
        </p:nvSpPr>
        <p:spPr bwMode="auto">
          <a:xfrm>
            <a:off x="2219325" y="5667376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Freeform 57"/>
          <p:cNvSpPr/>
          <p:nvPr>
            <p:custDataLst>
              <p:tags r:id="rId11"/>
            </p:custDataLst>
          </p:nvPr>
        </p:nvSpPr>
        <p:spPr bwMode="auto">
          <a:xfrm>
            <a:off x="2276475" y="5667376"/>
            <a:ext cx="39688" cy="146051"/>
          </a:xfrm>
          <a:custGeom>
            <a:avLst/>
            <a:gdLst/>
            <a:ahLst/>
            <a:cxnLst/>
            <a:rect l="0" t="0" r="0" b="0"/>
            <a:pathLst>
              <a:path w="39688" h="146051">
                <a:moveTo>
                  <a:pt x="39687" y="0"/>
                </a:moveTo>
                <a:lnTo>
                  <a:pt x="0" y="1460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62" name="Straight Connector 61"/>
          <p:cNvCxnSpPr/>
          <p:nvPr>
            <p:custDataLst>
              <p:tags r:id="rId12"/>
            </p:custDataLst>
          </p:nvPr>
        </p:nvCxnSpPr>
        <p:spPr bwMode="auto">
          <a:xfrm flipV="1">
            <a:off x="7615238" y="3940176"/>
            <a:ext cx="177800" cy="238125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>
            <p:custDataLst>
              <p:tags r:id="rId13"/>
            </p:custDataLst>
          </p:nvPr>
        </p:nvCxnSpPr>
        <p:spPr bwMode="auto">
          <a:xfrm flipH="1">
            <a:off x="8229601" y="3095626"/>
            <a:ext cx="11113" cy="30163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>
            <p:custDataLst>
              <p:tags r:id="rId14"/>
            </p:custDataLst>
          </p:nvPr>
        </p:nvCxnSpPr>
        <p:spPr bwMode="auto">
          <a:xfrm flipH="1" flipV="1">
            <a:off x="8361364" y="3535363"/>
            <a:ext cx="188913" cy="8890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30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457326" y="1304925"/>
            <a:ext cx="16732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r>
              <a:rPr lang="en-US" sz="1400" b="1" dirty="0">
                <a:solidFill>
                  <a:srgbClr val="4CB8C1"/>
                </a:solidFill>
              </a:rPr>
              <a:t>Potential impact</a:t>
            </a:r>
          </a:p>
          <a:p>
            <a:pPr>
              <a:buClr>
                <a:srgbClr val="A6A6A6"/>
              </a:buClr>
            </a:pPr>
            <a:r>
              <a:rPr lang="en-US" sz="1400" b="1" dirty="0">
                <a:solidFill>
                  <a:srgbClr val="4CB8C1"/>
                </a:solidFill>
              </a:rPr>
              <a:t>from full integration</a:t>
            </a:r>
            <a:endParaRPr lang="en-US" sz="1400" b="1" baseline="30000" dirty="0">
              <a:solidFill>
                <a:srgbClr val="4CB8C1"/>
              </a:solidFill>
            </a:endParaRPr>
          </a:p>
        </p:txBody>
      </p:sp>
      <p:sp useBgFill="1">
        <p:nvSpPr>
          <p:cNvPr id="65" name="Text Placeholder 23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956301" y="5051426"/>
            <a:ext cx="1571625" cy="212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fld id="{CB231472-ADA0-43B9-BAF3-8B2B1B34342E}" type="datetime'Mi''ni''n''g,'' o''il'''','' an''''''d'' ga''s'">
              <a:rPr lang="en-US" sz="1400">
                <a:solidFill>
                  <a:srgbClr val="646464"/>
                </a:solidFill>
              </a:rPr>
              <a:pPr>
                <a:buClr>
                  <a:srgbClr val="A6A6A6"/>
                </a:buClr>
              </a:pPr>
              <a:t>Mining, oil, and gas</a:t>
            </a:fld>
            <a:endParaRPr lang="en-US" sz="1400">
              <a:solidFill>
                <a:srgbClr val="646464"/>
              </a:solidFill>
              <a:sym typeface="+mn-lt"/>
            </a:endParaRPr>
          </a:p>
        </p:txBody>
      </p:sp>
      <p:sp>
        <p:nvSpPr>
          <p:cNvPr id="66" name="Text Placeholder 2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838951" y="4178301"/>
            <a:ext cx="1393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fld id="{EC109592-D978-44C5-B918-19487DF073C2}" type="datetime'''''''''''C''o''nsumer'''''''''''' ''''''good''''s'''">
              <a:rPr lang="en-US" sz="1400">
                <a:solidFill>
                  <a:srgbClr val="646464"/>
                </a:solidFill>
              </a:rPr>
              <a:pPr>
                <a:buClr>
                  <a:srgbClr val="A6A6A6"/>
                </a:buClr>
              </a:pPr>
              <a:t>Consumer goods</a:t>
            </a:fld>
            <a:endParaRPr lang="en-US" sz="1400">
              <a:solidFill>
                <a:srgbClr val="646464"/>
              </a:solidFill>
              <a:sym typeface="+mn-lt"/>
            </a:endParaRPr>
          </a:p>
        </p:txBody>
      </p:sp>
      <p:sp useBgFill="1">
        <p:nvSpPr>
          <p:cNvPr id="64" name="Text Placeholder 21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7823201" y="2882901"/>
            <a:ext cx="912813" cy="212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fld id="{E33AD619-9721-41C6-A6D8-F2E3D2CF9940}" type="datetime'''''El''e''''c''t''''''''r''o''''n''''''''''''i''''''c''s'''''">
              <a:rPr lang="en-US" sz="1400">
                <a:solidFill>
                  <a:srgbClr val="646464"/>
                </a:solidFill>
              </a:rPr>
              <a:pPr>
                <a:buClr>
                  <a:srgbClr val="A6A6A6"/>
                </a:buClr>
              </a:pPr>
              <a:t>Electronics</a:t>
            </a:fld>
            <a:endParaRPr lang="en-US" sz="1400">
              <a:solidFill>
                <a:srgbClr val="646464"/>
              </a:solidFill>
              <a:sym typeface="+mn-lt"/>
            </a:endParaRPr>
          </a:p>
        </p:txBody>
      </p:sp>
      <p:sp>
        <p:nvSpPr>
          <p:cNvPr id="72" name="Text Placeholder 20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8308976" y="3624264"/>
            <a:ext cx="931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fld id="{4988CEBF-DF6E-44C0-88B2-618C0A2C2D7B}" type="datetime'''Au''''''''to''''''''mot''''''i''v''''''e'''''''''''''''">
              <a:rPr lang="en-US" sz="1400">
                <a:solidFill>
                  <a:srgbClr val="646464"/>
                </a:solidFill>
              </a:rPr>
              <a:pPr>
                <a:buClr>
                  <a:srgbClr val="A6A6A6"/>
                </a:buClr>
              </a:pPr>
              <a:t>Automotive</a:t>
            </a:fld>
            <a:endParaRPr lang="en-US" sz="1400">
              <a:solidFill>
                <a:srgbClr val="646464"/>
              </a:solidFill>
              <a:sym typeface="+mn-lt"/>
            </a:endParaRPr>
          </a:p>
        </p:txBody>
      </p:sp>
      <p:sp>
        <p:nvSpPr>
          <p:cNvPr id="63" name="Text Placeholder 19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8616950" y="3095626"/>
            <a:ext cx="636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fld id="{B83B1252-F9F6-4278-8B06-6A0877234844}" type="datetime'''T''''e''''x''''''''''''t''i''''l''''es'">
              <a:rPr lang="en-US" sz="1400">
                <a:solidFill>
                  <a:srgbClr val="646464"/>
                </a:solidFill>
              </a:rPr>
              <a:pPr>
                <a:buClr>
                  <a:srgbClr val="A6A6A6"/>
                </a:buClr>
              </a:pPr>
              <a:t>Textiles</a:t>
            </a:fld>
            <a:endParaRPr lang="en-US" sz="1400">
              <a:solidFill>
                <a:srgbClr val="646464"/>
              </a:solidFill>
              <a:sym typeface="+mn-lt"/>
            </a:endParaRPr>
          </a:p>
        </p:txBody>
      </p:sp>
      <p:sp>
        <p:nvSpPr>
          <p:cNvPr id="76" name="Text Placeholder 18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8134351" y="4416426"/>
            <a:ext cx="504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fld id="{31DB2CA2-F5B1-40FC-B548-81C016FEE192}" type="datetime'''W''o''o''''''''''''''''''''''''''''''''''''''''d'''''''''">
              <a:rPr lang="en-US" sz="1400">
                <a:solidFill>
                  <a:srgbClr val="646464"/>
                </a:solidFill>
              </a:rPr>
              <a:pPr>
                <a:buClr>
                  <a:srgbClr val="A6A6A6"/>
                </a:buClr>
              </a:pPr>
              <a:t>Wood</a:t>
            </a:fld>
            <a:endParaRPr lang="en-US" sz="1400">
              <a:solidFill>
                <a:srgbClr val="646464"/>
              </a:solidFill>
              <a:sym typeface="+mn-lt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8502651" y="3990976"/>
            <a:ext cx="625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fld id="{8D8C76B2-01E4-409F-8327-F66DE8F0EE91}" type="datetime'''''''''''''''''Ru''''''''bb''''''er'''''">
              <a:rPr lang="en-US" sz="1400">
                <a:solidFill>
                  <a:srgbClr val="646464"/>
                </a:solidFill>
              </a:rPr>
              <a:pPr>
                <a:buClr>
                  <a:srgbClr val="A6A6A6"/>
                </a:buClr>
              </a:pPr>
              <a:t>Rubber</a:t>
            </a:fld>
            <a:endParaRPr lang="en-US" sz="1400">
              <a:solidFill>
                <a:srgbClr val="646464"/>
              </a:solidFill>
              <a:sym typeface="+mn-lt"/>
            </a:endParaRPr>
          </a:p>
        </p:txBody>
      </p:sp>
      <p:sp>
        <p:nvSpPr>
          <p:cNvPr id="77" name="Text Placeholder 16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811963" y="3067051"/>
            <a:ext cx="9604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fld id="{5F1FA08F-25AB-4657-9598-5507C347E07D}" type="datetime'''''''Ag''r''''''''''o-''bas''''''''''''e''''''''d'''''''''">
              <a:rPr lang="en-US" sz="1400">
                <a:solidFill>
                  <a:srgbClr val="646464"/>
                </a:solidFill>
              </a:rPr>
              <a:pPr>
                <a:buClr>
                  <a:srgbClr val="A6A6A6"/>
                </a:buClr>
              </a:pPr>
              <a:t>Agro-based</a:t>
            </a:fld>
            <a:endParaRPr lang="en-US" sz="1400">
              <a:solidFill>
                <a:srgbClr val="646464"/>
              </a:solidFill>
              <a:sym typeface="+mn-lt"/>
            </a:endParaRPr>
          </a:p>
        </p:txBody>
      </p:sp>
      <p:sp>
        <p:nvSpPr>
          <p:cNvPr id="68" name="Text Placeholder 29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584951" y="5880100"/>
            <a:ext cx="26781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A6A6A6"/>
              </a:buClr>
            </a:pPr>
            <a:endParaRPr lang="en-US" sz="1400" b="1" dirty="0">
              <a:solidFill>
                <a:srgbClr val="646464"/>
              </a:solidFill>
            </a:endParaRPr>
          </a:p>
          <a:p>
            <a:pPr algn="r">
              <a:buClr>
                <a:srgbClr val="A6A6A6"/>
              </a:buClr>
            </a:pPr>
            <a:r>
              <a:rPr lang="en-US" sz="1400" b="1" dirty="0">
                <a:solidFill>
                  <a:srgbClr val="4CB8C1"/>
                </a:solidFill>
              </a:rPr>
              <a:t>Current progress on integration</a:t>
            </a:r>
          </a:p>
        </p:txBody>
      </p:sp>
      <p:sp useBgFill="1">
        <p:nvSpPr>
          <p:cNvPr id="74" name="Text Placeholder 28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2921000" y="3908426"/>
            <a:ext cx="1651000" cy="212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fld id="{F9787608-96E0-4C2B-883B-3FD301296070}" type="datetime'T''''''ele''''c''o''mm''''''u''n''''''''''''icati''''''ons'">
              <a:rPr lang="en-US" sz="1400">
                <a:solidFill>
                  <a:srgbClr val="646464"/>
                </a:solidFill>
              </a:rPr>
              <a:pPr>
                <a:buClr>
                  <a:srgbClr val="A6A6A6"/>
                </a:buClr>
              </a:pPr>
              <a:t>Telecommunications</a:t>
            </a:fld>
            <a:endParaRPr lang="en-US" sz="1400">
              <a:solidFill>
                <a:srgbClr val="646464"/>
              </a:solidFill>
              <a:sym typeface="+mn-lt"/>
            </a:endParaRPr>
          </a:p>
        </p:txBody>
      </p:sp>
      <p:sp>
        <p:nvSpPr>
          <p:cNvPr id="73" name="Text Placeholder 27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4787901" y="2087563"/>
            <a:ext cx="8032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fld id="{CA8F05C7-8CDF-470C-9FA4-F5BB270DF7CC}" type="datetime'F''i''''''''''n''''a''nc''''i''al &#10;s''''''''''e''rvi''c''es'">
              <a:rPr lang="en-US" sz="1400">
                <a:solidFill>
                  <a:srgbClr val="646464"/>
                </a:solidFill>
              </a:rPr>
              <a:pPr>
                <a:buClr>
                  <a:srgbClr val="A6A6A6"/>
                </a:buClr>
              </a:pPr>
              <a:t>Financial 
services</a:t>
            </a:fld>
            <a:endParaRPr lang="en-US" sz="1400">
              <a:solidFill>
                <a:srgbClr val="646464"/>
              </a:solidFill>
              <a:sym typeface="+mn-lt"/>
            </a:endParaRPr>
          </a:p>
        </p:txBody>
      </p:sp>
      <p:sp>
        <p:nvSpPr>
          <p:cNvPr id="75" name="Text Placeholder 26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5800726" y="3997326"/>
            <a:ext cx="735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fld id="{71E7B54E-4883-4110-AA24-0416D31ABF1C}" type="datetime'L''''o''''''''''''g''''is''''''''''''''t''i''''''''c''''s'">
              <a:rPr lang="en-US" sz="1400">
                <a:solidFill>
                  <a:srgbClr val="646464"/>
                </a:solidFill>
              </a:rPr>
              <a:pPr>
                <a:buClr>
                  <a:srgbClr val="A6A6A6"/>
                </a:buClr>
              </a:pPr>
              <a:t>Logistics</a:t>
            </a:fld>
            <a:endParaRPr lang="en-US" sz="1400">
              <a:solidFill>
                <a:srgbClr val="646464"/>
              </a:solidFill>
              <a:sym typeface="+mn-lt"/>
            </a:endParaRPr>
          </a:p>
        </p:txBody>
      </p:sp>
      <p:sp>
        <p:nvSpPr>
          <p:cNvPr id="70" name="Text Placeholder 25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2082800" y="2622551"/>
            <a:ext cx="901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fld id="{65F98A72-15AA-4C6A-8421-649C044BE4F7}" type="datetime'H''''''''''''e''a''''''lt''''''''''h''''''c''''a''''r''e'">
              <a:rPr lang="en-US" sz="1400">
                <a:solidFill>
                  <a:srgbClr val="646464"/>
                </a:solidFill>
              </a:rPr>
              <a:pPr>
                <a:buClr>
                  <a:srgbClr val="A6A6A6"/>
                </a:buClr>
              </a:pPr>
              <a:t>Healthcare</a:t>
            </a:fld>
            <a:endParaRPr lang="en-US" sz="1400">
              <a:solidFill>
                <a:srgbClr val="646464"/>
              </a:solidFill>
              <a:sym typeface="+mn-lt"/>
            </a:endParaRPr>
          </a:p>
        </p:txBody>
      </p:sp>
      <p:sp>
        <p:nvSpPr>
          <p:cNvPr id="71" name="Text Placeholder 24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5002213" y="3835401"/>
            <a:ext cx="673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fld id="{C4CFF079-3037-402B-ACC5-84717799464B}" type="datetime'''''Avi''a''''''''''''''''''''t''''''''''''i''''o''''n'">
              <a:rPr lang="en-US" sz="1400">
                <a:solidFill>
                  <a:srgbClr val="646464"/>
                </a:solidFill>
              </a:rPr>
              <a:pPr>
                <a:buClr>
                  <a:srgbClr val="A6A6A6"/>
                </a:buClr>
              </a:pPr>
              <a:t>Aviation</a:t>
            </a:fld>
            <a:endParaRPr lang="en-US" sz="1400">
              <a:solidFill>
                <a:srgbClr val="646464"/>
              </a:solidFill>
              <a:sym typeface="+mn-lt"/>
            </a:endParaRPr>
          </a:p>
        </p:txBody>
      </p:sp>
      <p:sp>
        <p:nvSpPr>
          <p:cNvPr id="78" name="Rectangle 286"/>
          <p:cNvSpPr txBox="1">
            <a:spLocks noChangeArrowheads="1"/>
          </p:cNvSpPr>
          <p:nvPr/>
        </p:nvSpPr>
        <p:spPr bwMode="auto">
          <a:xfrm>
            <a:off x="1449388" y="5802313"/>
            <a:ext cx="35747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r>
              <a:rPr lang="en-US" sz="1400" dirty="0">
                <a:solidFill>
                  <a:srgbClr val="000000"/>
                </a:solidFill>
              </a:rPr>
              <a:t>Low</a:t>
            </a:r>
          </a:p>
        </p:txBody>
      </p:sp>
      <p:sp>
        <p:nvSpPr>
          <p:cNvPr id="79" name="Rectangle 286"/>
          <p:cNvSpPr txBox="1">
            <a:spLocks noChangeArrowheads="1"/>
          </p:cNvSpPr>
          <p:nvPr/>
        </p:nvSpPr>
        <p:spPr bwMode="auto">
          <a:xfrm>
            <a:off x="8856664" y="5802313"/>
            <a:ext cx="39754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A6A6A6"/>
              </a:buClr>
            </a:pPr>
            <a:r>
              <a:rPr lang="en-US" sz="1400" dirty="0">
                <a:solidFill>
                  <a:srgbClr val="000000"/>
                </a:solidFill>
              </a:rPr>
              <a:t>High</a:t>
            </a:r>
          </a:p>
        </p:txBody>
      </p:sp>
      <p:sp>
        <p:nvSpPr>
          <p:cNvPr id="80" name="Rectangle 286"/>
          <p:cNvSpPr txBox="1">
            <a:spLocks noChangeArrowheads="1"/>
          </p:cNvSpPr>
          <p:nvPr/>
        </p:nvSpPr>
        <p:spPr bwMode="auto">
          <a:xfrm>
            <a:off x="4989513" y="5800725"/>
            <a:ext cx="684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A6A6A6"/>
              </a:buClr>
            </a:pPr>
            <a:r>
              <a:rPr lang="en-US" sz="1400" dirty="0">
                <a:solidFill>
                  <a:srgbClr val="000000"/>
                </a:solidFill>
              </a:rPr>
              <a:t>Medium</a:t>
            </a:r>
          </a:p>
        </p:txBody>
      </p:sp>
      <p:sp>
        <p:nvSpPr>
          <p:cNvPr id="81" name="Rectangle 250"/>
          <p:cNvSpPr txBox="1"/>
          <p:nvPr/>
        </p:nvSpPr>
        <p:spPr>
          <a:xfrm>
            <a:off x="779463" y="1882775"/>
            <a:ext cx="5540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200" baseline="0">
                <a:latin typeface="+mn-lt"/>
              </a:defRPr>
            </a:lvl1pPr>
            <a:lvl2pPr marL="171450" lvl="1" indent="-169863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342900" lvl="2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latin typeface="+mn-lt"/>
              </a:defRPr>
            </a:lvl3pPr>
            <a:lvl4pPr marL="514350" lvl="3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latin typeface="+mn-lt"/>
              </a:defRPr>
            </a:lvl4pPr>
            <a:lvl5pPr marL="628650" lvl="4" indent="-114300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>
              <a:buClr>
                <a:srgbClr val="A6A6A6"/>
              </a:buClr>
            </a:pPr>
            <a:r>
              <a:rPr lang="en-US" sz="1400" dirty="0">
                <a:solidFill>
                  <a:srgbClr val="000000"/>
                </a:solidFill>
              </a:rPr>
              <a:t>High</a:t>
            </a:r>
          </a:p>
        </p:txBody>
      </p:sp>
      <p:sp>
        <p:nvSpPr>
          <p:cNvPr id="82" name="Rectangle 250"/>
          <p:cNvSpPr txBox="1"/>
          <p:nvPr/>
        </p:nvSpPr>
        <p:spPr>
          <a:xfrm>
            <a:off x="668339" y="3605213"/>
            <a:ext cx="66518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200" baseline="0">
                <a:latin typeface="+mn-lt"/>
              </a:defRPr>
            </a:lvl1pPr>
            <a:lvl2pPr marL="171450" lvl="1" indent="-169863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342900" lvl="2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latin typeface="+mn-lt"/>
              </a:defRPr>
            </a:lvl3pPr>
            <a:lvl4pPr marL="514350" lvl="3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latin typeface="+mn-lt"/>
              </a:defRPr>
            </a:lvl4pPr>
            <a:lvl5pPr marL="628650" lvl="4" indent="-114300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>
              <a:buClr>
                <a:srgbClr val="A6A6A6"/>
              </a:buClr>
            </a:pPr>
            <a:r>
              <a:rPr lang="en-US" sz="1400" dirty="0">
                <a:solidFill>
                  <a:srgbClr val="000000"/>
                </a:solidFill>
              </a:rPr>
              <a:t>Medium</a:t>
            </a:r>
          </a:p>
        </p:txBody>
      </p:sp>
      <p:sp>
        <p:nvSpPr>
          <p:cNvPr id="83" name="Rectangle 250"/>
          <p:cNvSpPr txBox="1"/>
          <p:nvPr/>
        </p:nvSpPr>
        <p:spPr>
          <a:xfrm>
            <a:off x="779463" y="5440363"/>
            <a:ext cx="5540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sz="1200" baseline="0">
                <a:latin typeface="+mn-lt"/>
              </a:defRPr>
            </a:lvl1pPr>
            <a:lvl2pPr marL="171450" lvl="1" indent="-169863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200" baseline="0">
                <a:latin typeface="+mn-lt"/>
              </a:defRPr>
            </a:lvl2pPr>
            <a:lvl3pPr marL="342900" lvl="2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200" baseline="0">
                <a:latin typeface="+mn-lt"/>
              </a:defRPr>
            </a:lvl3pPr>
            <a:lvl4pPr marL="514350" lvl="3" indent="-171450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200" baseline="0">
                <a:latin typeface="+mn-lt"/>
              </a:defRPr>
            </a:lvl4pPr>
            <a:lvl5pPr marL="628650" lvl="4" indent="-114300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2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>
              <a:buClr>
                <a:srgbClr val="A6A6A6"/>
              </a:buClr>
            </a:pPr>
            <a:r>
              <a:rPr lang="en-US" sz="1400" dirty="0">
                <a:solidFill>
                  <a:srgbClr val="000000"/>
                </a:solidFill>
              </a:rPr>
              <a:t>Low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7737208" y="1049338"/>
            <a:ext cx="1544625" cy="275388"/>
            <a:chOff x="6039855" y="1144339"/>
            <a:chExt cx="1544625" cy="275388"/>
          </a:xfrm>
        </p:grpSpPr>
        <p:sp>
          <p:nvSpPr>
            <p:cNvPr id="85" name="Oval 41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blackWhite">
            <a:xfrm>
              <a:off x="6039855" y="1144339"/>
              <a:ext cx="275386" cy="27538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6" name="Legend2"/>
            <p:cNvSpPr>
              <a:spLocks noChangeArrowheads="1"/>
            </p:cNvSpPr>
            <p:nvPr/>
          </p:nvSpPr>
          <p:spPr bwMode="auto">
            <a:xfrm>
              <a:off x="6393448" y="1189957"/>
              <a:ext cx="119103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A6A6A6"/>
                </a:buClr>
              </a:pPr>
              <a:r>
                <a:rPr lang="en-US" sz="1200" dirty="0">
                  <a:solidFill>
                    <a:srgbClr val="646464"/>
                  </a:solidFill>
                </a:rPr>
                <a:t>Size = 2013 GDP</a:t>
              </a:r>
            </a:p>
          </p:txBody>
        </p:sp>
      </p:grpSp>
      <p:sp>
        <p:nvSpPr>
          <p:cNvPr id="97" name="Oval 96"/>
          <p:cNvSpPr/>
          <p:nvPr>
            <p:custDataLst>
              <p:tags r:id="rId30"/>
            </p:custDataLst>
          </p:nvPr>
        </p:nvSpPr>
        <p:spPr bwMode="auto">
          <a:xfrm>
            <a:off x="8404225" y="1344613"/>
            <a:ext cx="165100" cy="16510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Oval 97"/>
          <p:cNvSpPr/>
          <p:nvPr>
            <p:custDataLst>
              <p:tags r:id="rId31"/>
            </p:custDataLst>
          </p:nvPr>
        </p:nvSpPr>
        <p:spPr bwMode="auto">
          <a:xfrm>
            <a:off x="8404225" y="1616075"/>
            <a:ext cx="165100" cy="165100"/>
          </a:xfrm>
          <a:prstGeom prst="ellipse">
            <a:avLst/>
          </a:prstGeom>
          <a:solidFill>
            <a:srgbClr val="57758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Text Placeholder 4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8670926" y="1614489"/>
            <a:ext cx="5826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fld id="{DE3CF6D1-511A-4D44-8FE5-0D1BAC758E1E}" type="datetime'''''''''S''''e''''r''''''''''''''''''v''i''''c''''''''es'''">
              <a:rPr lang="en-US" sz="1200"/>
              <a:pPr>
                <a:buClr>
                  <a:srgbClr val="A6A6A6"/>
                </a:buClr>
              </a:pPr>
              <a:t>Services</a:t>
            </a:fld>
            <a:endParaRPr lang="en-US" sz="1200">
              <a:sym typeface="+mn-lt"/>
            </a:endParaRPr>
          </a:p>
        </p:txBody>
      </p:sp>
      <p:sp>
        <p:nvSpPr>
          <p:cNvPr id="96" name="Text Placeholder 5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8670926" y="1343026"/>
            <a:ext cx="4476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5000"/>
              <a:buFont typeface="Arial" charset="0"/>
              <a:buChar char="▪"/>
              <a:defRPr sz="1600" baseline="0">
                <a:solidFill>
                  <a:srgbClr val="646464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–"/>
              <a:defRPr sz="1600" baseline="0">
                <a:solidFill>
                  <a:srgbClr val="646464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charset="0"/>
              <a:buChar char="▫"/>
              <a:defRPr sz="1600" baseline="0">
                <a:solidFill>
                  <a:srgbClr val="646464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9000"/>
              <a:buFont typeface="Arial" charset="0"/>
              <a:buChar char="-"/>
              <a:defRPr sz="1600" baseline="0">
                <a:solidFill>
                  <a:srgbClr val="646464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A6A6A6"/>
              </a:buClr>
            </a:pPr>
            <a:fld id="{D445154D-BB77-49A3-9259-D5BDB7014589}" type="datetime'''''''G''''''o''''''''''''''''o''''d''''''''''''''''s'">
              <a:rPr lang="en-US" sz="1200"/>
              <a:pPr>
                <a:buClr>
                  <a:srgbClr val="A6A6A6"/>
                </a:buClr>
              </a:pPr>
              <a:t>Goods</a:t>
            </a:fld>
            <a:endParaRPr lang="en-US" sz="120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5193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891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7" name="think-cell Slide" r:id="rId63" imgW="360" imgH="360" progId="TCLayout.ActiveDocument.1">
                  <p:embed/>
                </p:oleObj>
              </mc:Choice>
              <mc:Fallback>
                <p:oleObj name="think-cell Slide" r:id="rId63" imgW="360" imgH="360" progId="TCLayout.ActiveDocument.1">
                  <p:embed/>
                  <p:pic>
                    <p:nvPicPr>
                      <p:cNvPr id="26" name="Object 2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91" y="1622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381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52" y="115957"/>
            <a:ext cx="8793595" cy="646331"/>
          </a:xfrm>
        </p:spPr>
        <p:txBody>
          <a:bodyPr/>
          <a:lstStyle/>
          <a:p>
            <a:r>
              <a:rPr lang="en-IN" sz="2100" dirty="0"/>
              <a:t>Our survey of Australian businesses in ASEAN revealed that </a:t>
            </a:r>
            <a:br>
              <a:rPr lang="en-IN" sz="2100" dirty="0"/>
            </a:br>
            <a:r>
              <a:rPr lang="en-IN" sz="2100" dirty="0"/>
              <a:t>regional integration is important for them, but they need more info</a:t>
            </a:r>
            <a:endParaRPr lang="en-US" sz="2100" dirty="0"/>
          </a:p>
        </p:txBody>
      </p:sp>
      <p:sp>
        <p:nvSpPr>
          <p:cNvPr id="4" name="McK 5. Source"/>
          <p:cNvSpPr>
            <a:spLocks noChangeArrowheads="1"/>
          </p:cNvSpPr>
          <p:nvPr/>
        </p:nvSpPr>
        <p:spPr bwMode="auto">
          <a:xfrm>
            <a:off x="502752" y="6585003"/>
            <a:ext cx="6862357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535" indent="-609535" defTabSz="895255">
              <a:tabLst>
                <a:tab pos="612711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err="1">
                <a:solidFill>
                  <a:srgbClr val="000000"/>
                </a:solidFill>
              </a:rPr>
              <a:t>AustCham</a:t>
            </a:r>
            <a:r>
              <a:rPr lang="en-US" sz="1000" dirty="0">
                <a:solidFill>
                  <a:srgbClr val="000000"/>
                </a:solidFill>
              </a:rPr>
              <a:t> ASEAN survey; Team analysis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753" y="1003300"/>
            <a:ext cx="2885232" cy="5415974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4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3456933" y="1003301"/>
            <a:ext cx="2885232" cy="5415973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4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0396" y="1074739"/>
            <a:ext cx="2791573" cy="941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24" b="1" dirty="0"/>
              <a:t>Regional integration is the 2</a:t>
            </a:r>
            <a:r>
              <a:rPr lang="en-US" sz="1224" b="1" baseline="30000" dirty="0"/>
              <a:t>nd</a:t>
            </a:r>
            <a:r>
              <a:rPr lang="en-US" sz="1224" b="1" dirty="0"/>
              <a:t> most important reason for Australian firms expanding in ASEAN</a:t>
            </a:r>
          </a:p>
          <a:p>
            <a:r>
              <a:rPr lang="en-US" sz="1224" dirty="0">
                <a:solidFill>
                  <a:schemeClr val="bg1">
                    <a:lumMod val="50000"/>
                  </a:schemeClr>
                </a:solidFill>
              </a:rPr>
              <a:t>Top 3 reasons for expanding trade and investment in ASEAN; Percent, 2016</a:t>
            </a:r>
          </a:p>
        </p:txBody>
      </p:sp>
      <p:sp>
        <p:nvSpPr>
          <p:cNvPr id="33" name="TextBox 32"/>
          <p:cNvSpPr txBox="1">
            <a:spLocks/>
          </p:cNvSpPr>
          <p:nvPr/>
        </p:nvSpPr>
        <p:spPr>
          <a:xfrm>
            <a:off x="3693649" y="1093789"/>
            <a:ext cx="2497457" cy="941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24" b="1" dirty="0"/>
              <a:t>But many Australian firms face significant issues operating in ASEAN</a:t>
            </a:r>
          </a:p>
          <a:p>
            <a:r>
              <a:rPr lang="en-US" sz="1224" dirty="0">
                <a:solidFill>
                  <a:schemeClr val="bg1">
                    <a:lumMod val="50000"/>
                  </a:schemeClr>
                </a:solidFill>
              </a:rPr>
              <a:t>Major challenges in ASEAN; </a:t>
            </a:r>
            <a:br>
              <a:rPr lang="en-US" sz="1224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24" dirty="0">
                <a:solidFill>
                  <a:schemeClr val="bg1">
                    <a:lumMod val="50000"/>
                  </a:schemeClr>
                </a:solidFill>
              </a:rPr>
              <a:t>Percent, 2016</a:t>
            </a: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546413" y="2049463"/>
            <a:ext cx="279157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3503762" y="2049463"/>
            <a:ext cx="279157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2324102" y="2019300"/>
          <a:ext cx="1379191" cy="438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Chart" r:id="rId65" imgW="1379191" imgH="4381560" progId="MSGraph.Chart.8">
                  <p:embed followColorScheme="full"/>
                </p:oleObj>
              </mc:Choice>
              <mc:Fallback>
                <p:oleObj name="Chart" r:id="rId65" imgW="1379191" imgH="4381560" progId="MSGraph.Chart.8">
                  <p:embed followColorScheme="full"/>
                  <p:pic>
                    <p:nvPicPr>
                      <p:cNvPr id="44" name="Object 43"/>
                      <p:cNvPicPr>
                        <a:picLocks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2" y="2019300"/>
                        <a:ext cx="1379191" cy="4381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1187450" y="5908675"/>
            <a:ext cx="11953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224" dirty="0">
                <a:sym typeface="+mn-lt"/>
              </a:rPr>
              <a:t>Availability of raw</a:t>
            </a:r>
            <a:br>
              <a:rPr lang="en-US" sz="1224" dirty="0">
                <a:sym typeface="+mn-lt"/>
              </a:rPr>
            </a:br>
            <a:r>
              <a:rPr lang="en-US" sz="1224" dirty="0">
                <a:sym typeface="+mn-lt"/>
              </a:rPr>
              <a:t>materials</a:t>
            </a:r>
          </a:p>
        </p:txBody>
      </p:sp>
      <p:sp>
        <p:nvSpPr>
          <p:cNvPr id="46" name="Rectangle 45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1557205" y="5586414"/>
            <a:ext cx="8255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7292331E-8BDB-4199-963E-81A6A6ABA18D}" type="datetime'''''''''Ta''x'''''' b''''''''''''''e''ne''f''''i''t''s'">
              <a:rPr lang="en-US" altLang="en-US" sz="1224">
                <a:sym typeface="+mn-lt"/>
              </a:rPr>
              <a:pPr algn="r"/>
              <a:t>Tax benefits</a:t>
            </a:fld>
            <a:endParaRPr lang="en-US" sz="1224" dirty="0">
              <a:sym typeface="+mn-lt"/>
            </a:endParaRPr>
          </a:p>
        </p:txBody>
      </p:sp>
      <p:sp>
        <p:nvSpPr>
          <p:cNvPr id="62" name="Rectangle 61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798514" y="5076825"/>
            <a:ext cx="158411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224" dirty="0">
                <a:sym typeface="+mn-lt"/>
              </a:rPr>
              <a:t>Competitive production</a:t>
            </a:r>
            <a:br>
              <a:rPr lang="en-US" sz="1224" dirty="0">
                <a:sym typeface="+mn-lt"/>
              </a:rPr>
            </a:br>
            <a:r>
              <a:rPr lang="en-US" sz="1224" dirty="0">
                <a:sym typeface="+mn-lt"/>
              </a:rPr>
              <a:t>costs</a:t>
            </a:r>
          </a:p>
        </p:txBody>
      </p:sp>
      <p:sp>
        <p:nvSpPr>
          <p:cNvPr id="57" name="Rectangle 56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660650" y="5170489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9017564-D786-4D36-A828-ED87D38DECF4}" type="datetime'''''''''''''''''''''''''''''''''''1''7'''''''''''">
              <a:rPr lang="en-US" altLang="en-US" sz="1224">
                <a:sym typeface="+mn-lt"/>
              </a:rPr>
              <a:pPr/>
              <a:t>17</a:t>
            </a:fld>
            <a:endParaRPr lang="en-US" sz="1224" dirty="0">
              <a:sym typeface="+mn-lt"/>
            </a:endParaRPr>
          </a:p>
        </p:txBody>
      </p:sp>
      <p:sp>
        <p:nvSpPr>
          <p:cNvPr id="45" name="Rectangle 44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747714" y="4660900"/>
            <a:ext cx="16351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altLang="en-US" sz="1224" dirty="0">
                <a:sym typeface="+mn-lt"/>
              </a:rPr>
              <a:t>Favourable government</a:t>
            </a:r>
          </a:p>
          <a:p>
            <a:pPr algn="r"/>
            <a:r>
              <a:rPr lang="en-US" sz="1224" dirty="0">
                <a:sym typeface="+mn-lt"/>
              </a:rPr>
              <a:t>policies</a:t>
            </a:r>
          </a:p>
        </p:txBody>
      </p:sp>
      <p:sp>
        <p:nvSpPr>
          <p:cNvPr id="49" name="Rectangle 48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676448" y="4754564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AAE8486-06B7-4EF9-89E2-E87D48821EF1}" type="datetime'''''''''''''''''''1''''''''''''''''8'''''''''''">
              <a:rPr lang="en-US" altLang="en-US" sz="1224">
                <a:sym typeface="+mn-lt"/>
              </a:rPr>
              <a:pPr/>
              <a:t>18</a:t>
            </a:fld>
            <a:endParaRPr lang="en-US" sz="1224" dirty="0">
              <a:sym typeface="+mn-lt"/>
            </a:endParaRPr>
          </a:p>
        </p:txBody>
      </p:sp>
      <p:sp>
        <p:nvSpPr>
          <p:cNvPr id="60" name="Rectangle 59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644526" y="4340226"/>
            <a:ext cx="173798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1C8C84AE-7237-4142-8B17-7FF058B9FCAE}" type="datetime'S''''''''''t''able p''ol''i''tic''''al'' c''''''ondit''io''ns'">
              <a:rPr lang="en-US" altLang="en-US" sz="1224">
                <a:sym typeface="+mn-lt"/>
              </a:rPr>
              <a:pPr algn="r"/>
              <a:t>Stable political conditions</a:t>
            </a:fld>
            <a:endParaRPr lang="en-US" sz="1224" dirty="0">
              <a:sym typeface="+mn-lt"/>
            </a:endParaRPr>
          </a:p>
        </p:txBody>
      </p:sp>
      <p:sp>
        <p:nvSpPr>
          <p:cNvPr id="56" name="Rectangle 55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2684547" y="4340226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F66730D-88E0-406A-9611-EA2A6E2388F6}" type="datetime'''''''''''''''''''''''''''''''1''''''''9'''''''''''''''''''''">
              <a:rPr lang="en-US" altLang="en-US" sz="1224">
                <a:sym typeface="+mn-lt"/>
              </a:rPr>
              <a:pPr/>
              <a:t>19</a:t>
            </a:fld>
            <a:endParaRPr lang="en-US" sz="1224" dirty="0">
              <a:sym typeface="+mn-lt"/>
            </a:endParaRPr>
          </a:p>
        </p:txBody>
      </p:sp>
      <p:sp>
        <p:nvSpPr>
          <p:cNvPr id="61" name="Rectangle 60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730250" y="3830638"/>
            <a:ext cx="16525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altLang="en-US" sz="1224" dirty="0">
                <a:sym typeface="+mn-lt"/>
              </a:rPr>
              <a:t>Increased availability of </a:t>
            </a:r>
          </a:p>
          <a:p>
            <a:pPr algn="r"/>
            <a:r>
              <a:rPr lang="en-US" altLang="en-US" sz="1224" dirty="0">
                <a:sym typeface="+mn-lt"/>
              </a:rPr>
              <a:t>skilled personnel</a:t>
            </a:r>
            <a:endParaRPr lang="en-US" sz="1224" dirty="0">
              <a:sym typeface="+mn-lt"/>
            </a:endParaRPr>
          </a:p>
        </p:txBody>
      </p:sp>
      <p:sp>
        <p:nvSpPr>
          <p:cNvPr id="55" name="Rectangle 54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gray">
          <a:xfrm>
            <a:off x="2692400" y="3924301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86EE9C7D-C3FA-4B84-807D-00E6378AFA96}" type="datetime'''''''''2''''''''''''''0'''''''''">
              <a:rPr lang="en-US" altLang="en-US" sz="1224">
                <a:sym typeface="+mn-lt"/>
              </a:rPr>
              <a:pPr/>
              <a:t>20</a:t>
            </a:fld>
            <a:endParaRPr lang="en-US" sz="1224" dirty="0">
              <a:sym typeface="+mn-lt"/>
            </a:endParaRPr>
          </a:p>
        </p:txBody>
      </p:sp>
      <p:sp>
        <p:nvSpPr>
          <p:cNvPr id="52" name="Rectangle 51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825500" y="3416300"/>
            <a:ext cx="15573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altLang="en-US" sz="1224" dirty="0">
                <a:sym typeface="+mn-lt"/>
              </a:rPr>
              <a:t>Limited growth opport-</a:t>
            </a:r>
            <a:br>
              <a:rPr lang="en-US" altLang="en-US" sz="1224" dirty="0">
                <a:sym typeface="+mn-lt"/>
              </a:rPr>
            </a:br>
            <a:r>
              <a:rPr lang="en-US" altLang="en-US" sz="1224" dirty="0">
                <a:sym typeface="+mn-lt"/>
              </a:rPr>
              <a:t>unities </a:t>
            </a:r>
            <a:r>
              <a:rPr lang="en-US" sz="1224" dirty="0">
                <a:sym typeface="+mn-lt"/>
              </a:rPr>
              <a:t>in other regions</a:t>
            </a:r>
          </a:p>
        </p:txBody>
      </p:sp>
      <p:sp>
        <p:nvSpPr>
          <p:cNvPr id="54" name="Rectangle 53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2714625" y="3509964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8A500B3-EE1A-45C8-82B1-BE45D1BE534A}" type="datetime'''''2''''''''''''''''''2'">
              <a:rPr lang="en-US" altLang="en-US" sz="1224">
                <a:sym typeface="+mn-lt"/>
              </a:rPr>
              <a:pPr/>
              <a:t>22</a:t>
            </a:fld>
            <a:endParaRPr lang="en-US" sz="1224" dirty="0">
              <a:sym typeface="+mn-lt"/>
            </a:endParaRPr>
          </a:p>
        </p:txBody>
      </p:sp>
      <p:sp>
        <p:nvSpPr>
          <p:cNvPr id="51" name="Rectangle 50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1314450" y="3000375"/>
            <a:ext cx="106903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224" dirty="0">
                <a:sym typeface="+mn-lt"/>
              </a:rPr>
              <a:t>Improvement in</a:t>
            </a:r>
          </a:p>
          <a:p>
            <a:pPr algn="r"/>
            <a:r>
              <a:rPr lang="en-US" sz="1224" dirty="0">
                <a:sym typeface="+mn-lt"/>
              </a:rPr>
              <a:t>infrastructure</a:t>
            </a:r>
          </a:p>
        </p:txBody>
      </p:sp>
      <p:sp>
        <p:nvSpPr>
          <p:cNvPr id="59" name="Rectangle 58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gray">
          <a:xfrm>
            <a:off x="2806700" y="3094039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17E82A5-E040-46EE-B772-5265D92743CC}" type="datetime'3''''''''''''''''''''''''0'''''''''''''''''''''''''''''''''''">
              <a:rPr lang="en-US" altLang="en-US" sz="1224">
                <a:sym typeface="+mn-lt"/>
              </a:rPr>
              <a:pPr/>
              <a:t>30</a:t>
            </a:fld>
            <a:endParaRPr lang="en-US" sz="1224" dirty="0">
              <a:sym typeface="+mn-lt"/>
            </a:endParaRPr>
          </a:p>
        </p:txBody>
      </p:sp>
      <p:sp>
        <p:nvSpPr>
          <p:cNvPr id="50" name="Rectangle 49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1006476" y="2679701"/>
            <a:ext cx="13763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EF14F421-6397-4099-8224-D9ECE47FD40F}" type="datetime'Re''gi''''o''''n''''al'' ''in''''''''''tegrat''''''''''ion'">
              <a:rPr lang="en-US" altLang="en-US" sz="1224">
                <a:sym typeface="+mn-lt"/>
              </a:rPr>
              <a:pPr algn="r"/>
              <a:t>Regional integration</a:t>
            </a:fld>
            <a:endParaRPr lang="en-US" sz="1224" dirty="0">
              <a:sym typeface="+mn-lt"/>
            </a:endParaRPr>
          </a:p>
        </p:txBody>
      </p:sp>
      <p:sp>
        <p:nvSpPr>
          <p:cNvPr id="58" name="Rectangle 57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gray">
          <a:xfrm>
            <a:off x="3041650" y="2679701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8D3945B-526F-4E80-94EF-F2C784ED4543}" type="datetime'''''''''''''''''''''''''''''''5''''2'''''''''''''''''''''''''">
              <a:rPr lang="en-US" altLang="en-US" sz="1224">
                <a:sym typeface="+mn-lt"/>
              </a:rPr>
              <a:pPr/>
              <a:t>52</a:t>
            </a:fld>
            <a:endParaRPr lang="en-US" sz="1224" dirty="0">
              <a:sym typeface="+mn-lt"/>
            </a:endParaRPr>
          </a:p>
        </p:txBody>
      </p:sp>
      <p:sp>
        <p:nvSpPr>
          <p:cNvPr id="48" name="Rectangle 47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684214" y="2263776"/>
            <a:ext cx="16986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5C283D3C-D8D1-4F62-AE37-4596D5779AFA}" type="datetime'Gr''owi''''''ng'''''''' ''con''''s''ume''''r'' cl''ass'">
              <a:rPr lang="en-US" altLang="en-US" sz="1224">
                <a:sym typeface="+mn-lt"/>
              </a:rPr>
              <a:pPr algn="r"/>
              <a:t>Growing consumer class</a:t>
            </a:fld>
            <a:endParaRPr lang="en-US" sz="1224" dirty="0">
              <a:sym typeface="+mn-lt"/>
            </a:endParaRPr>
          </a:p>
        </p:txBody>
      </p:sp>
      <p:sp>
        <p:nvSpPr>
          <p:cNvPr id="47" name="Rectangle 46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gray">
          <a:xfrm>
            <a:off x="3125788" y="2263776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A2498B0-5FB9-4B3D-A024-910F7C1EC078}" type="datetime'''''''''''''''''''''''''60'''''''''''''''''''''''">
              <a:rPr lang="en-US" altLang="en-US" sz="1224">
                <a:sym typeface="+mn-lt"/>
              </a:rPr>
              <a:pPr/>
              <a:t>60</a:t>
            </a:fld>
            <a:endParaRPr lang="en-US" sz="1224" dirty="0">
              <a:sym typeface="+mn-lt"/>
            </a:endParaRPr>
          </a:p>
        </p:txBody>
      </p:sp>
      <p:graphicFrame>
        <p:nvGraphicFramePr>
          <p:cNvPr id="63" name="Object 62"/>
          <p:cNvGraphicFramePr>
            <a:graphicFrameLocks/>
          </p:cNvGraphicFramePr>
          <p:nvPr>
            <p:custDataLst>
              <p:tags r:id="rId23"/>
            </p:custDataLst>
            <p:extLst/>
          </p:nvPr>
        </p:nvGraphicFramePr>
        <p:xfrm>
          <a:off x="5181602" y="2057400"/>
          <a:ext cx="1379191" cy="4343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9" name="Chart" r:id="rId67" imgW="1379191" imgH="4343328" progId="MSGraph.Chart.8">
                  <p:embed followColorScheme="full"/>
                </p:oleObj>
              </mc:Choice>
              <mc:Fallback>
                <p:oleObj name="Chart" r:id="rId67" imgW="1379191" imgH="4343328" progId="MSGraph.Chart.8">
                  <p:embed followColorScheme="full"/>
                  <p:pic>
                    <p:nvPicPr>
                      <p:cNvPr id="63" name="Object 62"/>
                      <p:cNvPicPr>
                        <a:picLocks noChangeArrowheads="1"/>
                      </p:cNvPicPr>
                      <p:nvPr/>
                    </p:nvPicPr>
                    <p:blipFill>
                      <a:blip r:embed="rId6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2" y="2057400"/>
                        <a:ext cx="1379191" cy="4343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91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gray">
          <a:xfrm>
            <a:off x="5511800" y="4527551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8D42625-5F3D-45CE-ACD6-4FE10BADAAB1}" type="datetime'''''''''''''''''''''''''''''1''8'''''''''''''''''">
              <a:rPr lang="en-US" altLang="en-US" sz="1224">
                <a:sym typeface="+mn-lt"/>
              </a:rPr>
              <a:pPr/>
              <a:t>18</a:t>
            </a:fld>
            <a:endParaRPr lang="en-US" sz="1224" dirty="0">
              <a:sym typeface="+mn-lt"/>
            </a:endParaRPr>
          </a:p>
        </p:txBody>
      </p:sp>
      <p:sp>
        <p:nvSpPr>
          <p:cNvPr id="97" name="Rectangle 96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gray">
          <a:xfrm>
            <a:off x="5480050" y="5646739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3B2F9D8-E389-41CF-A0D6-564F38B83B42}" type="datetime'''''''''''''''1''''''''5'''''''''''''''''''''''''''''''''''">
              <a:rPr lang="en-US" altLang="en-US" sz="1224">
                <a:sym typeface="+mn-lt"/>
              </a:rPr>
              <a:pPr/>
              <a:t>15</a:t>
            </a:fld>
            <a:endParaRPr lang="en-US" sz="1224" dirty="0">
              <a:sym typeface="+mn-lt"/>
            </a:endParaRPr>
          </a:p>
        </p:txBody>
      </p:sp>
      <p:sp>
        <p:nvSpPr>
          <p:cNvPr id="93" name="Rectangle 92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gray">
          <a:xfrm>
            <a:off x="5503863" y="4900614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877F02C-B04C-4634-8069-CF09875519C8}" type="datetime'''''''''''''''''''''''1''''''''''''''7'''''''''''''''''''''''">
              <a:rPr lang="en-US" altLang="en-US" sz="1224">
                <a:sym typeface="+mn-lt"/>
              </a:rPr>
              <a:pPr/>
              <a:t>17</a:t>
            </a:fld>
            <a:endParaRPr lang="en-US" sz="1224" dirty="0">
              <a:sym typeface="+mn-lt"/>
            </a:endParaRPr>
          </a:p>
        </p:txBody>
      </p:sp>
      <p:sp>
        <p:nvSpPr>
          <p:cNvPr id="102" name="Rectangle 101"/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auto">
          <a:xfrm>
            <a:off x="3957639" y="3402014"/>
            <a:ext cx="1268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3EE20953-EFB3-4A8B-8D0C-2411660CEE3F}" type="datetime'''''I''''n''''f''''r''a''str''uc''ture'''' ''ga''p''''''s'''">
              <a:rPr lang="en-US" altLang="en-US" sz="1200">
                <a:sym typeface="+mn-lt"/>
              </a:rPr>
              <a:pPr algn="r"/>
              <a:t>Infrastructure gaps</a:t>
            </a:fld>
            <a:endParaRPr lang="en-US" sz="1200" dirty="0">
              <a:sym typeface="+mn-lt"/>
            </a:endParaRPr>
          </a:p>
        </p:txBody>
      </p:sp>
      <p:sp>
        <p:nvSpPr>
          <p:cNvPr id="64" name="Rectangle 63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gray">
          <a:xfrm>
            <a:off x="5778500" y="2279651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A75B2B6-B1AE-4FE5-BF2F-3345B8836630}" type="datetime'''''4''3'''''''''''''">
              <a:rPr lang="en-US" altLang="en-US" sz="1224"/>
              <a:pPr/>
              <a:t>43</a:t>
            </a:fld>
            <a:endParaRPr lang="en-US" sz="1224" dirty="0">
              <a:sym typeface="+mn-lt"/>
            </a:endParaRPr>
          </a:p>
        </p:txBody>
      </p:sp>
      <p:sp>
        <p:nvSpPr>
          <p:cNvPr id="101" name="Rectangle 100"/>
          <p:cNvSpPr>
            <a:spLocks noGrp="1" noChangeArrowheads="1"/>
          </p:cNvSpPr>
          <p:nvPr>
            <p:custDataLst>
              <p:tags r:id="rId29"/>
            </p:custDataLst>
          </p:nvPr>
        </p:nvSpPr>
        <p:spPr bwMode="auto">
          <a:xfrm>
            <a:off x="3646489" y="2936876"/>
            <a:ext cx="157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altLang="en-US" sz="1200" dirty="0">
                <a:sym typeface="+mn-lt"/>
              </a:rPr>
              <a:t>Barriers to ownership &amp;</a:t>
            </a:r>
          </a:p>
          <a:p>
            <a:pPr algn="r"/>
            <a:r>
              <a:rPr lang="en-US" sz="1200" dirty="0">
                <a:sym typeface="+mn-lt"/>
              </a:rPr>
              <a:t>investment</a:t>
            </a:r>
          </a:p>
        </p:txBody>
      </p:sp>
      <p:sp>
        <p:nvSpPr>
          <p:cNvPr id="100" name="Rectangle 99"/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auto">
          <a:xfrm>
            <a:off x="4518026" y="2655889"/>
            <a:ext cx="7080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B743346B-90D0-4A29-8244-07F1CBA6BD68}" type="datetime'C''''o''''r''ru''''''p''''''t''''''''''''''i''''''''o''''''n'">
              <a:rPr lang="en-US" altLang="en-US" sz="1200">
                <a:sym typeface="+mn-lt"/>
              </a:rPr>
              <a:pPr algn="r"/>
              <a:t>Corruption</a:t>
            </a:fld>
            <a:endParaRPr lang="en-US" sz="1200" dirty="0">
              <a:sym typeface="+mn-lt"/>
            </a:endParaRPr>
          </a:p>
        </p:txBody>
      </p:sp>
      <p:sp>
        <p:nvSpPr>
          <p:cNvPr id="99" name="Rectangle 98"/>
          <p:cNvSpPr>
            <a:spLocks noGrp="1" noChangeArrowheads="1"/>
          </p:cNvSpPr>
          <p:nvPr>
            <p:custDataLst>
              <p:tags r:id="rId31"/>
            </p:custDataLst>
          </p:nvPr>
        </p:nvSpPr>
        <p:spPr bwMode="auto">
          <a:xfrm>
            <a:off x="3586163" y="2190751"/>
            <a:ext cx="16398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altLang="en-US" sz="1200" dirty="0">
                <a:sym typeface="+mn-lt"/>
              </a:rPr>
              <a:t>Lack of access to skilled</a:t>
            </a:r>
          </a:p>
          <a:p>
            <a:pPr algn="r"/>
            <a:r>
              <a:rPr lang="en-US" sz="1200" dirty="0" err="1">
                <a:sym typeface="+mn-lt"/>
              </a:rPr>
              <a:t>labour</a:t>
            </a:r>
            <a:endParaRPr lang="en-US" sz="1200" dirty="0">
              <a:sym typeface="+mn-lt"/>
            </a:endParaRPr>
          </a:p>
        </p:txBody>
      </p:sp>
      <p:sp>
        <p:nvSpPr>
          <p:cNvPr id="106" name="Rectangle 105"/>
          <p:cNvSpPr>
            <a:spLocks noGrp="1" noChangeArrowheads="1"/>
          </p:cNvSpPr>
          <p:nvPr>
            <p:custDataLst>
              <p:tags r:id="rId32"/>
            </p:custDataLst>
          </p:nvPr>
        </p:nvSpPr>
        <p:spPr bwMode="auto">
          <a:xfrm>
            <a:off x="3992563" y="4903789"/>
            <a:ext cx="12334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A94A6469-DF20-426E-A048-D0AE25E9D3FA}" type="datetime'''''C''o''st'''' of ''o''pe''ra''ti''''''''''''o''''n''''s'">
              <a:rPr lang="en-US" altLang="en-US" sz="1200">
                <a:sym typeface="+mn-lt"/>
              </a:rPr>
              <a:pPr algn="r"/>
              <a:t>Cost of operations</a:t>
            </a:fld>
            <a:endParaRPr lang="en-US" sz="1200" dirty="0">
              <a:sym typeface="+mn-lt"/>
            </a:endParaRPr>
          </a:p>
        </p:txBody>
      </p:sp>
      <p:sp>
        <p:nvSpPr>
          <p:cNvPr id="105" name="Rectangle 104"/>
          <p:cNvSpPr>
            <a:spLocks noGrp="1" noChangeArrowheads="1"/>
          </p:cNvSpPr>
          <p:nvPr>
            <p:custDataLst>
              <p:tags r:id="rId33"/>
            </p:custDataLst>
          </p:nvPr>
        </p:nvSpPr>
        <p:spPr bwMode="auto">
          <a:xfrm>
            <a:off x="3697289" y="4438651"/>
            <a:ext cx="1528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altLang="en-US" sz="1200" dirty="0">
                <a:sym typeface="+mn-lt"/>
              </a:rPr>
              <a:t>Restrictions on service</a:t>
            </a:r>
          </a:p>
          <a:p>
            <a:pPr algn="r"/>
            <a:r>
              <a:rPr lang="en-US" sz="1200" dirty="0">
                <a:sym typeface="+mn-lt"/>
              </a:rPr>
              <a:t>offerings</a:t>
            </a:r>
          </a:p>
        </p:txBody>
      </p:sp>
      <p:sp>
        <p:nvSpPr>
          <p:cNvPr id="108" name="Rectangle 107"/>
          <p:cNvSpPr>
            <a:spLocks noGrp="1" noChangeArrowheads="1"/>
          </p:cNvSpPr>
          <p:nvPr>
            <p:custDataLst>
              <p:tags r:id="rId34"/>
            </p:custDataLst>
          </p:nvPr>
        </p:nvSpPr>
        <p:spPr bwMode="auto">
          <a:xfrm>
            <a:off x="3749676" y="5557839"/>
            <a:ext cx="1476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altLang="en-US" sz="1200" dirty="0">
                <a:sym typeface="+mn-lt"/>
              </a:rPr>
              <a:t>Time &amp; cost to import </a:t>
            </a:r>
          </a:p>
          <a:p>
            <a:pPr algn="r"/>
            <a:r>
              <a:rPr lang="en-US" sz="1200" dirty="0">
                <a:sym typeface="+mn-lt"/>
              </a:rPr>
              <a:t>/ export</a:t>
            </a:r>
          </a:p>
        </p:txBody>
      </p:sp>
      <p:sp>
        <p:nvSpPr>
          <p:cNvPr id="107" name="Rectangle 106"/>
          <p:cNvSpPr>
            <a:spLocks noGrp="1" noChangeArrowheads="1"/>
          </p:cNvSpPr>
          <p:nvPr>
            <p:custDataLst>
              <p:tags r:id="rId35"/>
            </p:custDataLst>
          </p:nvPr>
        </p:nvSpPr>
        <p:spPr bwMode="auto">
          <a:xfrm>
            <a:off x="4037013" y="5276851"/>
            <a:ext cx="11890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9E788B46-A99C-4FE7-9F7E-37E8C863515B}" type="datetime'P''oliti''''''ca''l'''''' ''i''nst''a''''bil''''''''it''''y'''">
              <a:rPr lang="en-US" altLang="en-US" sz="1200">
                <a:sym typeface="+mn-lt"/>
              </a:rPr>
              <a:pPr algn="r"/>
              <a:t>Political instability</a:t>
            </a:fld>
            <a:endParaRPr lang="en-US" sz="1200" dirty="0">
              <a:sym typeface="+mn-lt"/>
            </a:endParaRPr>
          </a:p>
        </p:txBody>
      </p:sp>
      <p:sp>
        <p:nvSpPr>
          <p:cNvPr id="109" name="Rectangle 108"/>
          <p:cNvSpPr>
            <a:spLocks noGrp="1" noChangeArrowheads="1"/>
          </p:cNvSpPr>
          <p:nvPr>
            <p:custDataLst>
              <p:tags r:id="rId36"/>
            </p:custDataLst>
          </p:nvPr>
        </p:nvSpPr>
        <p:spPr bwMode="auto">
          <a:xfrm>
            <a:off x="4660900" y="6022976"/>
            <a:ext cx="5651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8BEC6059-0A96-43B1-8EF9-DB8B68938E69}" type="datetime'''''Ta''''''''''x''''''a''''''''''t''''''''''''''io''''n'''''">
              <a:rPr lang="en-US" altLang="en-US" sz="1200">
                <a:sym typeface="+mn-lt"/>
              </a:rPr>
              <a:pPr algn="r"/>
              <a:t>Taxation</a:t>
            </a:fld>
            <a:endParaRPr lang="en-US" sz="1200" dirty="0">
              <a:sym typeface="+mn-lt"/>
            </a:endParaRPr>
          </a:p>
        </p:txBody>
      </p:sp>
      <p:sp>
        <p:nvSpPr>
          <p:cNvPr id="94" name="Rectangle 93"/>
          <p:cNvSpPr>
            <a:spLocks noGrp="1" noChangeArrowheads="1"/>
          </p:cNvSpPr>
          <p:nvPr>
            <p:custDataLst>
              <p:tags r:id="rId37"/>
            </p:custDataLst>
          </p:nvPr>
        </p:nvSpPr>
        <p:spPr bwMode="gray">
          <a:xfrm>
            <a:off x="5487988" y="5273676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9BFB23E-7AAD-4679-A646-1E81BB33AB20}" type="datetime'''1''''6'''''''''''''''''''''''">
              <a:rPr lang="en-US" altLang="en-US" sz="1224">
                <a:sym typeface="+mn-lt"/>
              </a:rPr>
              <a:pPr/>
              <a:t>16</a:t>
            </a:fld>
            <a:endParaRPr lang="en-US" sz="1224" dirty="0">
              <a:sym typeface="+mn-lt"/>
            </a:endParaRPr>
          </a:p>
        </p:txBody>
      </p:sp>
      <p:sp>
        <p:nvSpPr>
          <p:cNvPr id="104" name="Rectangle 103"/>
          <p:cNvSpPr>
            <a:spLocks noGrp="1" noChangeArrowheads="1"/>
          </p:cNvSpPr>
          <p:nvPr>
            <p:custDataLst>
              <p:tags r:id="rId38"/>
            </p:custDataLst>
          </p:nvPr>
        </p:nvSpPr>
        <p:spPr bwMode="auto">
          <a:xfrm>
            <a:off x="4027489" y="4152901"/>
            <a:ext cx="11985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74014935-E505-4354-AA42-34D1AD8F6085}" type="datetime'Cu''''''r''''''re''ncy'' ''''v''''''''''ola''''ti''lit''''y'">
              <a:rPr lang="en-US" altLang="en-US" sz="1200">
                <a:sym typeface="+mn-lt"/>
              </a:rPr>
              <a:pPr algn="r"/>
              <a:t>Currency volatility</a:t>
            </a:fld>
            <a:endParaRPr lang="en-US" sz="1200" dirty="0">
              <a:sym typeface="+mn-lt"/>
            </a:endParaRPr>
          </a:p>
        </p:txBody>
      </p:sp>
      <p:sp>
        <p:nvSpPr>
          <p:cNvPr id="75" name="Rectangle 74"/>
          <p:cNvSpPr>
            <a:spLocks noGrp="1" noChangeArrowheads="1"/>
          </p:cNvSpPr>
          <p:nvPr>
            <p:custDataLst>
              <p:tags r:id="rId39"/>
            </p:custDataLst>
          </p:nvPr>
        </p:nvSpPr>
        <p:spPr bwMode="gray">
          <a:xfrm>
            <a:off x="5534025" y="4149726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F6776D9-FA3B-439A-B2C4-129BCDBA641F}" type="datetime'''''''''''''2''''''''''''''''''0'''">
              <a:rPr lang="en-US" altLang="en-US" sz="1224"/>
              <a:pPr/>
              <a:t>20</a:t>
            </a:fld>
            <a:endParaRPr lang="en-US" sz="1224" dirty="0">
              <a:sym typeface="+mn-lt"/>
            </a:endParaRPr>
          </a:p>
        </p:txBody>
      </p:sp>
      <p:sp>
        <p:nvSpPr>
          <p:cNvPr id="73" name="Rectangle 72"/>
          <p:cNvSpPr>
            <a:spLocks noGrp="1" noChangeArrowheads="1"/>
          </p:cNvSpPr>
          <p:nvPr>
            <p:custDataLst>
              <p:tags r:id="rId40"/>
            </p:custDataLst>
          </p:nvPr>
        </p:nvSpPr>
        <p:spPr bwMode="gray">
          <a:xfrm>
            <a:off x="5572125" y="3771901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861D136-FD80-4D3D-92D0-DA7ABB2482CA}" type="datetime'''2''''''4'''''''''''''''''''''''''''">
              <a:rPr lang="en-US" altLang="en-US" sz="1224"/>
              <a:pPr/>
              <a:t>24</a:t>
            </a:fld>
            <a:endParaRPr lang="en-US" sz="1224" dirty="0">
              <a:sym typeface="+mn-lt"/>
            </a:endParaRPr>
          </a:p>
        </p:txBody>
      </p:sp>
      <p:sp>
        <p:nvSpPr>
          <p:cNvPr id="66" name="Rectangle 65"/>
          <p:cNvSpPr>
            <a:spLocks noGrp="1" noChangeArrowheads="1"/>
          </p:cNvSpPr>
          <p:nvPr>
            <p:custDataLst>
              <p:tags r:id="rId41"/>
            </p:custDataLst>
          </p:nvPr>
        </p:nvSpPr>
        <p:spPr bwMode="gray">
          <a:xfrm>
            <a:off x="5588000" y="3398839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DEB28A2-BBAD-4325-8EFF-E639920D58C7}" type="datetime'''''''2''''''''''''''''''''''5'''''''''''''''''''">
              <a:rPr lang="en-US" altLang="en-US" sz="1224"/>
              <a:pPr/>
              <a:t>25</a:t>
            </a:fld>
            <a:endParaRPr lang="en-US" sz="1224" dirty="0">
              <a:sym typeface="+mn-lt"/>
            </a:endParaRPr>
          </a:p>
        </p:txBody>
      </p:sp>
      <p:sp>
        <p:nvSpPr>
          <p:cNvPr id="65" name="Rectangle 64"/>
          <p:cNvSpPr>
            <a:spLocks noGrp="1" noChangeArrowheads="1"/>
          </p:cNvSpPr>
          <p:nvPr>
            <p:custDataLst>
              <p:tags r:id="rId42"/>
            </p:custDataLst>
          </p:nvPr>
        </p:nvSpPr>
        <p:spPr bwMode="gray">
          <a:xfrm>
            <a:off x="5754688" y="3025776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7E039A8-91E1-4FE5-ADCC-E242B8E29E58}" type="datetime'4''''''''''''''''''''''''''''''''''1'">
              <a:rPr lang="en-US" altLang="en-US" sz="1224"/>
              <a:pPr/>
              <a:t>41</a:t>
            </a:fld>
            <a:endParaRPr lang="en-US" sz="1224" dirty="0">
              <a:sym typeface="+mn-lt"/>
            </a:endParaRPr>
          </a:p>
        </p:txBody>
      </p:sp>
      <p:sp>
        <p:nvSpPr>
          <p:cNvPr id="74" name="Rectangle 73"/>
          <p:cNvSpPr>
            <a:spLocks noGrp="1" noChangeArrowheads="1"/>
          </p:cNvSpPr>
          <p:nvPr>
            <p:custDataLst>
              <p:tags r:id="rId43"/>
            </p:custDataLst>
          </p:nvPr>
        </p:nvSpPr>
        <p:spPr bwMode="gray">
          <a:xfrm>
            <a:off x="5762625" y="2652714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F8323B1-5776-4458-B020-CCA761E7DC66}" type="datetime'''''''''''''''''''42'''''''''''">
              <a:rPr lang="en-US" altLang="en-US" sz="1224"/>
              <a:pPr/>
              <a:t>42</a:t>
            </a:fld>
            <a:endParaRPr lang="en-US" sz="1224" dirty="0">
              <a:sym typeface="+mn-lt"/>
            </a:endParaRPr>
          </a:p>
        </p:txBody>
      </p:sp>
      <p:sp>
        <p:nvSpPr>
          <p:cNvPr id="103" name="Rectangle 102"/>
          <p:cNvSpPr>
            <a:spLocks noGrp="1" noChangeArrowheads="1"/>
          </p:cNvSpPr>
          <p:nvPr>
            <p:custDataLst>
              <p:tags r:id="rId44"/>
            </p:custDataLst>
          </p:nvPr>
        </p:nvSpPr>
        <p:spPr bwMode="auto">
          <a:xfrm>
            <a:off x="3594100" y="3683001"/>
            <a:ext cx="1631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altLang="en-US" sz="1200" dirty="0">
                <a:sym typeface="+mn-lt"/>
              </a:rPr>
              <a:t>Lack of fair enforcement</a:t>
            </a:r>
          </a:p>
          <a:p>
            <a:pPr algn="r"/>
            <a:r>
              <a:rPr lang="en-US" sz="1200" dirty="0">
                <a:sym typeface="+mn-lt"/>
              </a:rPr>
              <a:t>of the law</a:t>
            </a:r>
          </a:p>
        </p:txBody>
      </p:sp>
      <p:sp>
        <p:nvSpPr>
          <p:cNvPr id="98" name="Rectangle 97"/>
          <p:cNvSpPr>
            <a:spLocks noGrp="1" noChangeArrowheads="1"/>
          </p:cNvSpPr>
          <p:nvPr>
            <p:custDataLst>
              <p:tags r:id="rId45"/>
            </p:custDataLst>
          </p:nvPr>
        </p:nvSpPr>
        <p:spPr bwMode="gray">
          <a:xfrm>
            <a:off x="5449888" y="6019801"/>
            <a:ext cx="2159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76F423F-03A1-4206-8CEE-56F6B6AF72F7}" type="datetime'''''''''''''1''''''''''''''''''''''2'''''">
              <a:rPr lang="en-US" altLang="en-US" sz="1224">
                <a:sym typeface="+mn-lt"/>
              </a:rPr>
              <a:pPr/>
              <a:t>12</a:t>
            </a:fld>
            <a:endParaRPr lang="en-US" sz="1224" dirty="0">
              <a:sym typeface="+mn-lt"/>
            </a:endParaRPr>
          </a:p>
        </p:txBody>
      </p:sp>
      <p:pic>
        <p:nvPicPr>
          <p:cNvPr id="110" name="Picture 18" descr="© INSCALE GmbH, 14.06.2010"/>
          <p:cNvPicPr>
            <a:picLocks noChangeAspect="1" noChangeArrowheads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8930430" y="115744"/>
            <a:ext cx="494022" cy="4590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1" name="Rectangle 110"/>
          <p:cNvSpPr>
            <a:spLocks/>
          </p:cNvSpPr>
          <p:nvPr/>
        </p:nvSpPr>
        <p:spPr>
          <a:xfrm>
            <a:off x="6449515" y="1003301"/>
            <a:ext cx="2885232" cy="5415973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4" dirty="0">
              <a:solidFill>
                <a:schemeClr val="tx1"/>
              </a:solidFill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6560792" y="1093789"/>
            <a:ext cx="2735554" cy="9419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24" b="1" dirty="0"/>
              <a:t>…And more than half of Australian firms want more information about ASEAN</a:t>
            </a:r>
          </a:p>
          <a:p>
            <a:r>
              <a:rPr lang="en-US" sz="1224" dirty="0">
                <a:solidFill>
                  <a:schemeClr val="bg1">
                    <a:lumMod val="50000"/>
                  </a:schemeClr>
                </a:solidFill>
              </a:rPr>
              <a:t>Understanding of ASEAN; </a:t>
            </a:r>
            <a:br>
              <a:rPr lang="en-US" sz="1224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24" dirty="0">
                <a:solidFill>
                  <a:schemeClr val="bg1">
                    <a:lumMod val="50000"/>
                  </a:schemeClr>
                </a:solidFill>
              </a:rPr>
              <a:t>Percent, 2016</a:t>
            </a:r>
          </a:p>
        </p:txBody>
      </p:sp>
      <p:cxnSp>
        <p:nvCxnSpPr>
          <p:cNvPr id="113" name="Straight Connector 112"/>
          <p:cNvCxnSpPr>
            <a:cxnSpLocks/>
          </p:cNvCxnSpPr>
          <p:nvPr/>
        </p:nvCxnSpPr>
        <p:spPr>
          <a:xfrm>
            <a:off x="6496344" y="2049463"/>
            <a:ext cx="279157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/>
          </p:cNvGraphicFramePr>
          <p:nvPr>
            <p:custDataLst>
              <p:tags r:id="rId46"/>
            </p:custDataLst>
            <p:extLst/>
          </p:nvPr>
        </p:nvGraphicFramePr>
        <p:xfrm>
          <a:off x="6705599" y="2133599"/>
          <a:ext cx="2202124" cy="219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0" name="Chart" r:id="rId70" imgW="2202124" imgH="2194560" progId="MSGraph.Chart.8">
                  <p:embed followColorScheme="full"/>
                </p:oleObj>
              </mc:Choice>
              <mc:Fallback>
                <p:oleObj name="Chart" r:id="rId70" imgW="2202124" imgH="2194560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6705599" y="2133599"/>
                        <a:ext cx="2202124" cy="2194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Rectangle 115"/>
          <p:cNvSpPr>
            <a:spLocks noGrp="1" noChangeArrowheads="1"/>
          </p:cNvSpPr>
          <p:nvPr>
            <p:custDataLst>
              <p:tags r:id="rId47"/>
            </p:custDataLst>
          </p:nvPr>
        </p:nvSpPr>
        <p:spPr bwMode="gray">
          <a:xfrm>
            <a:off x="6870700" y="3367089"/>
            <a:ext cx="406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39532428-1440-4631-919F-72BCEBBEF4F3}" type="datetime'''2''''''''''''''''''''''''8''''''''''''''%'">
              <a:rPr lang="en-US" altLang="en-US" sz="1400">
                <a:solidFill>
                  <a:schemeClr val="bg1"/>
                </a:solidFill>
              </a:rPr>
              <a:pPr/>
              <a:t>28%</a:t>
            </a:fld>
            <a:endParaRPr lang="en-US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0" name="Rectangle 119"/>
          <p:cNvSpPr>
            <a:spLocks noGrp="1" noChangeArrowheads="1"/>
          </p:cNvSpPr>
          <p:nvPr>
            <p:custDataLst>
              <p:tags r:id="rId48"/>
            </p:custDataLst>
          </p:nvPr>
        </p:nvSpPr>
        <p:spPr bwMode="gray">
          <a:xfrm>
            <a:off x="7083426" y="2551114"/>
            <a:ext cx="3079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305DC95-860E-4C54-89C4-1F6617E522BB}" type="datetime'''7''''''''''''''''''''%'''''''''''''">
              <a:rPr lang="en-US" altLang="en-US" sz="1400">
                <a:solidFill>
                  <a:schemeClr val="bg1"/>
                </a:solidFill>
              </a:rPr>
              <a:pPr/>
              <a:t>7%</a:t>
            </a:fld>
            <a:endParaRPr lang="en-US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2" name="Rectangle 121"/>
          <p:cNvSpPr>
            <a:spLocks noGrp="1" noChangeArrowheads="1"/>
          </p:cNvSpPr>
          <p:nvPr>
            <p:custDataLst>
              <p:tags r:id="rId49"/>
            </p:custDataLst>
          </p:nvPr>
        </p:nvSpPr>
        <p:spPr bwMode="gray">
          <a:xfrm>
            <a:off x="7426326" y="2322514"/>
            <a:ext cx="3079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CFB5A68-4708-4BAD-A781-59C4BA0F4D2A}" type="datetime'''''''''''''''''''''''''''''''''9%'''''''''''''''''''">
              <a:rPr lang="en-US" altLang="en-US" sz="1400"/>
              <a:pPr/>
              <a:t>9%</a:t>
            </a:fld>
            <a:endParaRPr lang="en-US" sz="1400" dirty="0">
              <a:sym typeface="+mn-lt"/>
            </a:endParaRPr>
          </a:p>
        </p:txBody>
      </p:sp>
      <p:sp>
        <p:nvSpPr>
          <p:cNvPr id="115" name="Rectangle 114"/>
          <p:cNvSpPr>
            <a:spLocks noGrp="1" noChangeArrowheads="1"/>
          </p:cNvSpPr>
          <p:nvPr>
            <p:custDataLst>
              <p:tags r:id="rId50"/>
            </p:custDataLst>
          </p:nvPr>
        </p:nvSpPr>
        <p:spPr bwMode="gray">
          <a:xfrm>
            <a:off x="8034338" y="3795714"/>
            <a:ext cx="406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9FB9B105-C42A-413C-9D3D-70E61B57E38A}" type="datetime'''''''''3''''0''''''''''%'">
              <a:rPr lang="en-US" altLang="en-US" sz="1400"/>
              <a:pPr/>
              <a:t>30%</a:t>
            </a:fld>
            <a:endParaRPr lang="en-US" sz="1400" dirty="0">
              <a:sym typeface="+mn-lt"/>
            </a:endParaRPr>
          </a:p>
        </p:txBody>
      </p:sp>
      <p:sp>
        <p:nvSpPr>
          <p:cNvPr id="114" name="Rectangle 113"/>
          <p:cNvSpPr>
            <a:spLocks noGrp="1" noChangeArrowheads="1"/>
          </p:cNvSpPr>
          <p:nvPr>
            <p:custDataLst>
              <p:tags r:id="rId51"/>
            </p:custDataLst>
          </p:nvPr>
        </p:nvSpPr>
        <p:spPr bwMode="gray">
          <a:xfrm>
            <a:off x="8177213" y="2595564"/>
            <a:ext cx="406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5536A1D-CB6B-4E61-9E5F-9CB4D6573A07}" type="datetime'''2''6''''''''''''%'''''''''''''">
              <a:rPr lang="en-US" altLang="en-US" sz="1400">
                <a:solidFill>
                  <a:schemeClr val="bg1"/>
                </a:solidFill>
              </a:rPr>
              <a:pPr/>
              <a:t>26%</a:t>
            </a:fld>
            <a:endParaRPr lang="en-US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0" name="Rectangle 9"/>
          <p:cNvSpPr/>
          <p:nvPr>
            <p:custDataLst>
              <p:tags r:id="rId52"/>
            </p:custDataLst>
          </p:nvPr>
        </p:nvSpPr>
        <p:spPr bwMode="auto">
          <a:xfrm>
            <a:off x="6538914" y="5259389"/>
            <a:ext cx="250825" cy="187325"/>
          </a:xfrm>
          <a:prstGeom prst="rect">
            <a:avLst/>
          </a:prstGeom>
          <a:solidFill>
            <a:srgbClr val="C30C3E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53"/>
            </p:custDataLst>
          </p:nvPr>
        </p:nvSpPr>
        <p:spPr bwMode="auto">
          <a:xfrm>
            <a:off x="6538914" y="4995864"/>
            <a:ext cx="250825" cy="1873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54"/>
            </p:custDataLst>
          </p:nvPr>
        </p:nvSpPr>
        <p:spPr bwMode="auto">
          <a:xfrm>
            <a:off x="6538914" y="5735639"/>
            <a:ext cx="250825" cy="1873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55"/>
            </p:custDataLst>
          </p:nvPr>
        </p:nvSpPr>
        <p:spPr bwMode="auto">
          <a:xfrm>
            <a:off x="6538914" y="5999164"/>
            <a:ext cx="250825" cy="187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56"/>
            </p:custDataLst>
          </p:nvPr>
        </p:nvSpPr>
        <p:spPr bwMode="auto">
          <a:xfrm>
            <a:off x="6538914" y="4519614"/>
            <a:ext cx="250825" cy="1873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21" name="Rectangle 120"/>
          <p:cNvSpPr>
            <a:spLocks noGrp="1" noChangeArrowheads="1"/>
          </p:cNvSpPr>
          <p:nvPr>
            <p:custDataLst>
              <p:tags r:id="rId57"/>
            </p:custDataLst>
          </p:nvPr>
        </p:nvSpPr>
        <p:spPr bwMode="auto">
          <a:xfrm>
            <a:off x="6840538" y="5730876"/>
            <a:ext cx="24399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00" dirty="0">
                <a:sym typeface="+mn-lt"/>
              </a:rPr>
              <a:t>No understanding but sufficient</a:t>
            </a:r>
            <a:endParaRPr lang="en-US" sz="1400" dirty="0">
              <a:sym typeface="+mn-lt"/>
            </a:endParaRPr>
          </a:p>
        </p:txBody>
      </p:sp>
      <p:sp>
        <p:nvSpPr>
          <p:cNvPr id="119" name="Rectangle 118"/>
          <p:cNvSpPr>
            <a:spLocks noGrp="1" noChangeArrowheads="1"/>
          </p:cNvSpPr>
          <p:nvPr>
            <p:custDataLst>
              <p:tags r:id="rId58"/>
            </p:custDataLst>
          </p:nvPr>
        </p:nvSpPr>
        <p:spPr bwMode="auto">
          <a:xfrm>
            <a:off x="6840538" y="5254624"/>
            <a:ext cx="21859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00" dirty="0">
                <a:sym typeface="+mn-lt"/>
              </a:rPr>
              <a:t>No understanding and need</a:t>
            </a:r>
          </a:p>
          <a:p>
            <a:r>
              <a:rPr lang="en-US" sz="1400" dirty="0">
                <a:sym typeface="+mn-lt"/>
              </a:rPr>
              <a:t>more info</a:t>
            </a:r>
          </a:p>
        </p:txBody>
      </p:sp>
      <p:sp>
        <p:nvSpPr>
          <p:cNvPr id="123" name="Rectangle 122"/>
          <p:cNvSpPr>
            <a:spLocks noGrp="1" noChangeArrowheads="1"/>
          </p:cNvSpPr>
          <p:nvPr>
            <p:custDataLst>
              <p:tags r:id="rId59"/>
            </p:custDataLst>
          </p:nvPr>
        </p:nvSpPr>
        <p:spPr bwMode="auto">
          <a:xfrm>
            <a:off x="6840538" y="5994401"/>
            <a:ext cx="1822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84BBFD3-3899-48F9-B467-904BE1375D0B}" type="datetime'D''e''t''a''''ile''d und''''''''er''s''ta''n''d''i''''''''ng'">
              <a:rPr lang="en-US" altLang="en-US" sz="1400"/>
              <a:pPr/>
              <a:t>Detailed understanding</a:t>
            </a:fld>
            <a:endParaRPr lang="en-US" sz="1400" dirty="0">
              <a:sym typeface="+mn-lt"/>
            </a:endParaRPr>
          </a:p>
        </p:txBody>
      </p:sp>
      <p:sp>
        <p:nvSpPr>
          <p:cNvPr id="118" name="Rectangle 117"/>
          <p:cNvSpPr>
            <a:spLocks noGrp="1" noChangeArrowheads="1"/>
          </p:cNvSpPr>
          <p:nvPr>
            <p:custDataLst>
              <p:tags r:id="rId60"/>
            </p:custDataLst>
          </p:nvPr>
        </p:nvSpPr>
        <p:spPr bwMode="auto">
          <a:xfrm>
            <a:off x="6840538" y="4991101"/>
            <a:ext cx="22050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00" dirty="0">
                <a:sym typeface="+mn-lt"/>
              </a:rPr>
              <a:t>High-level only but sufficient</a:t>
            </a:r>
            <a:endParaRPr lang="en-US" sz="1400" dirty="0">
              <a:sym typeface="+mn-lt"/>
            </a:endParaRPr>
          </a:p>
        </p:txBody>
      </p:sp>
      <p:sp>
        <p:nvSpPr>
          <p:cNvPr id="117" name="Rectangle 116"/>
          <p:cNvSpPr>
            <a:spLocks noGrp="1" noChangeArrowheads="1"/>
          </p:cNvSpPr>
          <p:nvPr>
            <p:custDataLst>
              <p:tags r:id="rId61"/>
            </p:custDataLst>
          </p:nvPr>
        </p:nvSpPr>
        <p:spPr bwMode="auto">
          <a:xfrm>
            <a:off x="6840539" y="4514849"/>
            <a:ext cx="24034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32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6751" indent="-19514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32" baseline="0">
                <a:solidFill>
                  <a:schemeClr val="tx1"/>
                </a:solidFill>
                <a:latin typeface="+mn-lt"/>
              </a:defRPr>
            </a:lvl2pPr>
            <a:lvl3pPr marL="464431" indent="-266097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32" baseline="0">
                <a:solidFill>
                  <a:schemeClr val="tx1"/>
                </a:solidFill>
                <a:latin typeface="+mn-lt"/>
              </a:defRPr>
            </a:lvl3pPr>
            <a:lvl4pPr marL="624115" indent="-158050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32" baseline="0">
                <a:solidFill>
                  <a:schemeClr val="tx1"/>
                </a:solidFill>
                <a:latin typeface="+mn-lt"/>
              </a:defRPr>
            </a:lvl4pPr>
            <a:lvl5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5pPr>
            <a:lvl6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1712" indent="-132241" algn="l" defTabSz="90956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00" dirty="0">
                <a:sym typeface="+mn-lt"/>
              </a:rPr>
              <a:t>High-level only and need more</a:t>
            </a:r>
          </a:p>
          <a:p>
            <a:r>
              <a:rPr lang="en-US" sz="1400" dirty="0">
                <a:sym typeface="+mn-lt"/>
              </a:rPr>
              <a:t>info</a:t>
            </a:r>
          </a:p>
        </p:txBody>
      </p:sp>
    </p:spTree>
    <p:extLst>
      <p:ext uri="{BB962C8B-B14F-4D97-AF65-F5344CB8AC3E}">
        <p14:creationId xmlns:p14="http://schemas.microsoft.com/office/powerpoint/2010/main" val="148769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9346" name="Rectangle 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381269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5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1209346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69" y="1"/>
                        <a:ext cx="16197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9347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81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A93ED2-AA1D-49E4-AFF7-6F39EBC4C54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381270" y="1"/>
            <a:ext cx="9138491" cy="60923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29A2C6-D300-43E8-B9AB-FB1CF82639E9}"/>
              </a:ext>
            </a:extLst>
          </p:cNvPr>
          <p:cNvSpPr/>
          <p:nvPr/>
        </p:nvSpPr>
        <p:spPr>
          <a:xfrm>
            <a:off x="631381" y="3232727"/>
            <a:ext cx="8632577" cy="267231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98547" y="204164"/>
            <a:ext cx="8677275" cy="415498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100" dirty="0"/>
              <a:t>What are some implications of this for Australian firms?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D7A88-A829-4216-888A-7BF410CE4E10}"/>
              </a:ext>
            </a:extLst>
          </p:cNvPr>
          <p:cNvCxnSpPr>
            <a:cxnSpLocks/>
          </p:cNvCxnSpPr>
          <p:nvPr/>
        </p:nvCxnSpPr>
        <p:spPr>
          <a:xfrm>
            <a:off x="3523488" y="3712687"/>
            <a:ext cx="0" cy="1992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15D03B-586F-4334-AED9-D59C921A959C}"/>
              </a:ext>
            </a:extLst>
          </p:cNvPr>
          <p:cNvCxnSpPr>
            <a:cxnSpLocks/>
          </p:cNvCxnSpPr>
          <p:nvPr/>
        </p:nvCxnSpPr>
        <p:spPr>
          <a:xfrm>
            <a:off x="6342546" y="3712687"/>
            <a:ext cx="0" cy="199243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C1C2F97-0D32-4A51-96A9-028028B9C78E}"/>
              </a:ext>
            </a:extLst>
          </p:cNvPr>
          <p:cNvSpPr/>
          <p:nvPr/>
        </p:nvSpPr>
        <p:spPr>
          <a:xfrm>
            <a:off x="748656" y="3712687"/>
            <a:ext cx="2730606" cy="1992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Georgia" panose="02040502050405020303" pitchFamily="18" charset="0"/>
              </a:rPr>
              <a:t>Understand the opportunity in ASEAN – challenge the myths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40B003-A82A-47A5-9291-69C23B2AC854}"/>
              </a:ext>
            </a:extLst>
          </p:cNvPr>
          <p:cNvSpPr/>
          <p:nvPr/>
        </p:nvSpPr>
        <p:spPr>
          <a:xfrm>
            <a:off x="3567714" y="3712687"/>
            <a:ext cx="2730606" cy="1992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Georgia" panose="02040502050405020303" pitchFamily="18" charset="0"/>
              </a:rPr>
              <a:t>Understand how ASEAN economic integration could impact your business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54FE2E-DCE3-4619-A4CF-6F9356E3F3D4}"/>
              </a:ext>
            </a:extLst>
          </p:cNvPr>
          <p:cNvSpPr/>
          <p:nvPr/>
        </p:nvSpPr>
        <p:spPr>
          <a:xfrm>
            <a:off x="6386771" y="3712687"/>
            <a:ext cx="2730606" cy="1992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Georgia" panose="02040502050405020303" pitchFamily="18" charset="0"/>
              </a:rPr>
              <a:t>Take advantage of the Free Trade Agreement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816939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Dean Garvey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2800" dirty="0">
                <a:latin typeface="Arial" charset="0"/>
                <a:ea typeface="ＭＳ Ｐゴシック" charset="0"/>
                <a:cs typeface="Arial" charset="0"/>
              </a:rPr>
              <a:t>Deputy Managing Director, Asia and International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Blackmores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438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Georgina Sanderson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2400" dirty="0">
                <a:latin typeface="Arial" charset="0"/>
                <a:ea typeface="ＭＳ Ｐゴシック" charset="0"/>
                <a:cs typeface="Arial" charset="0"/>
              </a:rPr>
              <a:t>Vice President, Policy and Market Access, Asia Pacific</a:t>
            </a: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Cochlear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127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Megan Mulia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Director, Research and Information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Asialink Business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76536" y="620688"/>
            <a:ext cx="835342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cap="none">
                <a:solidFill>
                  <a:schemeClr val="bg1"/>
                </a:solidFill>
                <a:latin typeface="Arial"/>
                <a:ea typeface="ＭＳ Ｐゴシック" pitchFamily="-106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1900" dirty="0">
                <a:latin typeface="Arial" charset="0"/>
                <a:ea typeface="ＭＳ Ｐゴシック" charset="0"/>
                <a:cs typeface="Arial" charset="0"/>
              </a:rPr>
              <a:t>Panel discussion</a:t>
            </a:r>
            <a:br>
              <a:rPr lang="en-AU" sz="19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1900" b="1" dirty="0">
                <a:latin typeface="Arial" charset="0"/>
                <a:ea typeface="ＭＳ Ｐゴシック" charset="0"/>
                <a:cs typeface="Arial" charset="0"/>
              </a:rPr>
              <a:t>Fraser Thompson</a:t>
            </a:r>
            <a:r>
              <a:rPr lang="en-AU" sz="1900" dirty="0">
                <a:latin typeface="Arial" charset="0"/>
                <a:ea typeface="ＭＳ Ｐゴシック" charset="0"/>
                <a:cs typeface="Arial" charset="0"/>
              </a:rPr>
              <a:t>          President, </a:t>
            </a:r>
            <a:r>
              <a:rPr lang="en-AU" sz="1900" dirty="0" err="1">
                <a:latin typeface="Arial" charset="0"/>
                <a:ea typeface="ＭＳ Ｐゴシック" charset="0"/>
                <a:cs typeface="Arial" charset="0"/>
              </a:rPr>
              <a:t>AustCham</a:t>
            </a:r>
            <a:r>
              <a:rPr lang="en-AU" sz="1900" dirty="0">
                <a:latin typeface="Arial" charset="0"/>
                <a:ea typeface="ＭＳ Ｐゴシック" charset="0"/>
                <a:cs typeface="Arial" charset="0"/>
              </a:rPr>
              <a:t> ASEAN </a:t>
            </a:r>
            <a:br>
              <a:rPr lang="en-AU" sz="19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1900" b="1" dirty="0">
                <a:latin typeface="Arial" charset="0"/>
                <a:ea typeface="ＭＳ Ｐゴシック" charset="0"/>
                <a:cs typeface="Arial" charset="0"/>
              </a:rPr>
              <a:t>Dean Garvey</a:t>
            </a:r>
            <a:r>
              <a:rPr lang="en-AU" sz="1900" dirty="0">
                <a:latin typeface="Arial" charset="0"/>
                <a:ea typeface="ＭＳ Ｐゴシック" charset="0"/>
                <a:cs typeface="Arial" charset="0"/>
              </a:rPr>
              <a:t>                   Deputy Managing Director, Blackmores</a:t>
            </a:r>
            <a:br>
              <a:rPr lang="en-AU" sz="19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1900" b="1" dirty="0">
                <a:latin typeface="Arial" charset="0"/>
                <a:ea typeface="ＭＳ Ｐゴシック" charset="0"/>
                <a:cs typeface="Arial" charset="0"/>
              </a:rPr>
              <a:t>Georgina Sanderson</a:t>
            </a:r>
            <a:r>
              <a:rPr lang="en-AU" sz="1900" dirty="0">
                <a:latin typeface="Arial" charset="0"/>
                <a:ea typeface="ＭＳ Ｐゴシック" charset="0"/>
                <a:cs typeface="Arial" charset="0"/>
              </a:rPr>
              <a:t>      Vice President, Cochlear</a:t>
            </a:r>
            <a:br>
              <a:rPr lang="en-AU" sz="1900" dirty="0">
                <a:latin typeface="Arial" charset="0"/>
                <a:ea typeface="ＭＳ Ｐゴシック" charset="0"/>
                <a:cs typeface="Arial" charset="0"/>
              </a:rPr>
            </a:br>
            <a:br>
              <a:rPr lang="en-AU" sz="19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1900" dirty="0">
                <a:latin typeface="Arial" charset="0"/>
                <a:ea typeface="ＭＳ Ｐゴシック" charset="0"/>
                <a:cs typeface="Arial" charset="0"/>
              </a:rPr>
              <a:t>Moderated by </a:t>
            </a:r>
            <a:br>
              <a:rPr lang="en-AU" sz="19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1900" b="1" dirty="0"/>
              <a:t>Megan Mulia     </a:t>
            </a:r>
            <a:r>
              <a:rPr lang="en-AU" sz="1900" dirty="0">
                <a:latin typeface="Arial" charset="0"/>
                <a:ea typeface="ＭＳ Ｐゴシック" charset="0"/>
                <a:cs typeface="Arial" charset="0"/>
              </a:rPr>
              <a:t>Director, Research and Information, Asialink Business</a:t>
            </a:r>
          </a:p>
        </p:txBody>
      </p:sp>
    </p:spTree>
    <p:extLst>
      <p:ext uri="{BB962C8B-B14F-4D97-AF65-F5344CB8AC3E}">
        <p14:creationId xmlns:p14="http://schemas.microsoft.com/office/powerpoint/2010/main" val="2731918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Megan Mulia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Director, Research and Information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Asialink Business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4572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1C0C1-E29A-B041-962F-6F254421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61" y="620688"/>
            <a:ext cx="8420100" cy="1362075"/>
          </a:xfrm>
        </p:spPr>
        <p:txBody>
          <a:bodyPr/>
          <a:lstStyle/>
          <a:p>
            <a:r>
              <a:rPr lang="en-US" sz="3600" dirty="0"/>
              <a:t>ASEAN COUNTRY STARTER PACKS</a:t>
            </a:r>
            <a:br>
              <a:rPr lang="en-US" dirty="0"/>
            </a:br>
            <a:r>
              <a:rPr lang="en-US" sz="2400" dirty="0">
                <a:solidFill>
                  <a:schemeClr val="accent2"/>
                </a:solidFill>
              </a:rPr>
              <a:t>PRACTICAL GUIDES FOR AUSTRALIAN BUSINESSES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5CDD4-682C-7B41-A9C6-A8FE2D09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3467" y="6179923"/>
            <a:ext cx="642620" cy="304800"/>
          </a:xfrm>
        </p:spPr>
        <p:txBody>
          <a:bodyPr/>
          <a:lstStyle/>
          <a:p>
            <a:fld id="{6043B157-221D-4442-B861-127A3760FB7F}" type="slidenum">
              <a:rPr lang="en-AU" smtClean="0"/>
              <a:t>22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BD1B9-A3DF-5342-8355-492DBEF7D8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467" y="1982762"/>
            <a:ext cx="1431208" cy="2025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55D94F-20A4-744F-AB2E-1C5EA18F04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54" y="4000531"/>
            <a:ext cx="1424984" cy="2021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CF9BB2-6B79-9142-9ECD-BF5DB2C328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096" y="1982763"/>
            <a:ext cx="1427815" cy="20257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4EC88D-EA01-F041-946C-5390FA829D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464" y="4000533"/>
            <a:ext cx="1423239" cy="20214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5F8EAE-EAD9-6A46-BA58-885012C9D1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811" y="1982764"/>
            <a:ext cx="1430277" cy="20257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674EF3-F27F-3D41-BFC3-82ACA851577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928" y="3999996"/>
            <a:ext cx="1433114" cy="2033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BB1D7C-9B51-884A-B72D-5E01D1D628E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947" y="1984295"/>
            <a:ext cx="1407605" cy="19991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48E465-B346-4544-A592-4A12CAC896E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875" y="3962614"/>
            <a:ext cx="1462828" cy="20675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98E7F7-670D-9440-A6AB-C50C94BD38C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29" y="1978793"/>
            <a:ext cx="1495130" cy="21202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F74D5F-EA76-694B-B18D-57A07EDE7C8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" y="3923544"/>
            <a:ext cx="1488149" cy="21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8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0">
        <p:fade/>
      </p:transition>
    </mc:Choice>
    <mc:Fallback xmlns="">
      <p:transition spd="med" advClick="0" advTm="2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5"/>
          <p:cNvSpPr>
            <a:spLocks noGrp="1"/>
          </p:cNvSpPr>
          <p:nvPr>
            <p:ph type="ctrTitle"/>
          </p:nvPr>
        </p:nvSpPr>
        <p:spPr>
          <a:xfrm>
            <a:off x="776288" y="260350"/>
            <a:ext cx="8353425" cy="49291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State of the Nation: ASEAN</a:t>
            </a: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 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Common market, distinct strengths</a:t>
            </a:r>
            <a:endParaRPr lang="en-US" sz="32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36870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36871" name="Picture 5" descr="Twitter_logo_blue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174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5"/>
          <p:cNvSpPr>
            <a:spLocks noGrp="1"/>
          </p:cNvSpPr>
          <p:nvPr>
            <p:ph type="ctrTitle"/>
          </p:nvPr>
        </p:nvSpPr>
        <p:spPr>
          <a:xfrm>
            <a:off x="776288" y="260350"/>
            <a:ext cx="8353425" cy="49291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State of the Nation: ASEAN</a:t>
            </a: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 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Common market, distinct strengths</a:t>
            </a:r>
            <a:endParaRPr lang="en-US" sz="32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36870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36871" name="Picture 5" descr="Twitter_logo_blue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103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The Hon Niall Blair MLC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2400" dirty="0">
                <a:latin typeface="Arial" charset="0"/>
                <a:ea typeface="ＭＳ Ｐゴシック" charset="0"/>
                <a:cs typeface="Arial" charset="0"/>
              </a:rPr>
              <a:t>Minister for Primary Industries, Minister for Regional Water, and Minister for Trade and Industry</a:t>
            </a: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NSW Government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873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5"/>
          <p:cNvSpPr>
            <a:spLocks noGrp="1"/>
          </p:cNvSpPr>
          <p:nvPr>
            <p:ph type="ctrTitle"/>
          </p:nvPr>
        </p:nvSpPr>
        <p:spPr>
          <a:xfrm>
            <a:off x="776288" y="260350"/>
            <a:ext cx="8353425" cy="49291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State of the Nation: ASEAN</a:t>
            </a: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Keynote Address 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by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 The Hon Niall Blair MLC</a:t>
            </a:r>
            <a:endParaRPr lang="en-US" sz="32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36870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36871" name="Picture 5" descr="Twitter_logo_blue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962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Megan Mulia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Director, Research and Information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Asialink Business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473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ctrTitle"/>
          </p:nvPr>
        </p:nvSpPr>
        <p:spPr>
          <a:xfrm>
            <a:off x="776288" y="692150"/>
            <a:ext cx="8353425" cy="4249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dirty="0">
                <a:latin typeface="Arial" charset="0"/>
                <a:ea typeface="ＭＳ Ｐゴシック" charset="0"/>
                <a:cs typeface="Arial" charset="0"/>
              </a:rPr>
              <a:t>Fraser Thompson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President </a:t>
            </a:r>
            <a:br>
              <a:rPr lang="en-AU" sz="3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AU" sz="3200" dirty="0" err="1">
                <a:latin typeface="Arial" charset="0"/>
                <a:ea typeface="ＭＳ Ｐゴシック" charset="0"/>
                <a:cs typeface="Arial" charset="0"/>
              </a:rPr>
              <a:t>AustCham</a:t>
            </a:r>
            <a:r>
              <a:rPr lang="en-AU" sz="3200" dirty="0">
                <a:latin typeface="Arial" charset="0"/>
                <a:ea typeface="ＭＳ Ｐゴシック" charset="0"/>
                <a:cs typeface="Arial" charset="0"/>
              </a:rPr>
              <a:t> ASEAN</a:t>
            </a:r>
            <a:br>
              <a:rPr lang="en-AU" dirty="0">
                <a:latin typeface="Arial" charset="0"/>
                <a:ea typeface="ＭＳ Ｐゴシック" charset="0"/>
                <a:cs typeface="Arial" charset="0"/>
              </a:rPr>
            </a:br>
            <a:endParaRPr lang="en-AU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5661025"/>
            <a:ext cx="99060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552" y="5661248"/>
            <a:ext cx="9937104" cy="1205058"/>
            <a:chOff x="-15552" y="5661248"/>
            <a:chExt cx="9937104" cy="12050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52" y="5661248"/>
              <a:ext cx="2520000" cy="12050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792" y="5661248"/>
              <a:ext cx="2160000" cy="11882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552" y="5661248"/>
              <a:ext cx="3960000" cy="111574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45288" y="5189130"/>
            <a:ext cx="2376264" cy="400110"/>
            <a:chOff x="7185248" y="5225226"/>
            <a:chExt cx="2448272" cy="40011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7185248" y="5225226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AU" sz="1000" i="1" dirty="0">
                  <a:solidFill>
                    <a:schemeClr val="bg1"/>
                  </a:solidFill>
                </a:rPr>
                <a:t>Join in the conversation</a:t>
              </a:r>
              <a:br>
                <a:rPr lang="en-AU" sz="1000" i="1" dirty="0">
                  <a:solidFill>
                    <a:schemeClr val="bg1"/>
                  </a:solidFill>
                </a:rPr>
              </a:br>
              <a:r>
                <a:rPr lang="en-AU" sz="1000" i="1" dirty="0">
                  <a:solidFill>
                    <a:schemeClr val="bg1"/>
                  </a:solidFill>
                </a:rPr>
                <a:t>     </a:t>
              </a:r>
              <a:r>
                <a:rPr lang="en-AU" sz="1000" b="1" i="1" dirty="0">
                  <a:solidFill>
                    <a:schemeClr val="bg1"/>
                  </a:solidFill>
                </a:rPr>
                <a:t>@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asiacapable</a:t>
              </a:r>
              <a:r>
                <a:rPr lang="en-AU" sz="1000" b="1" i="1" dirty="0">
                  <a:solidFill>
                    <a:schemeClr val="bg1"/>
                  </a:solidFill>
                </a:rPr>
                <a:t>       #</a:t>
              </a:r>
              <a:r>
                <a:rPr lang="en-AU" sz="1000" b="1" i="1" dirty="0" err="1">
                  <a:solidFill>
                    <a:schemeClr val="bg1"/>
                  </a:solidFill>
                </a:rPr>
                <a:t>ASEANinAus</a:t>
              </a:r>
              <a:endParaRPr lang="en-AU" sz="10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5" descr="Twitter_logo_blu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5444221"/>
              <a:ext cx="1778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606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917" y="-1141032"/>
          <a:ext cx="1619" cy="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917" y="-1141032"/>
                        <a:ext cx="1619" cy="2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12612" r="8560" b="11504"/>
          <a:stretch/>
        </p:blipFill>
        <p:spPr>
          <a:xfrm>
            <a:off x="384517" y="-25916"/>
            <a:ext cx="9140220" cy="6883917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 bwMode="gray">
          <a:xfrm rot="5400000" flipV="1">
            <a:off x="5457799" y="1836820"/>
            <a:ext cx="2722133" cy="541173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2960">
              <a:alpha val="6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152" tIns="59576" rIns="119152" bIns="59576" rtlCol="0" anchor="ctr"/>
          <a:lstStyle/>
          <a:p>
            <a:pPr algn="ctr"/>
            <a:endParaRPr lang="en-US" sz="2143" dirty="0">
              <a:solidFill>
                <a:srgbClr val="000000"/>
              </a:solidFill>
            </a:endParaRPr>
          </a:p>
        </p:txBody>
      </p:sp>
      <p:sp>
        <p:nvSpPr>
          <p:cNvPr id="3079" name="McK Date"/>
          <p:cNvSpPr txBox="1">
            <a:spLocks noChangeArrowheads="1"/>
          </p:cNvSpPr>
          <p:nvPr/>
        </p:nvSpPr>
        <p:spPr bwMode="gray">
          <a:xfrm>
            <a:off x="4494783" y="5530935"/>
            <a:ext cx="3742130" cy="28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37" dirty="0">
                <a:solidFill>
                  <a:srgbClr val="FFFFFF"/>
                </a:solidFill>
                <a:latin typeface="Arial"/>
              </a:rPr>
              <a:t>March 2, 2018</a:t>
            </a:r>
          </a:p>
        </p:txBody>
      </p:sp>
      <p:sp>
        <p:nvSpPr>
          <p:cNvPr id="3074" name="Rectangle 54"/>
          <p:cNvSpPr>
            <a:spLocks noGrp="1" noChangeArrowheads="1"/>
          </p:cNvSpPr>
          <p:nvPr>
            <p:ph type="ctrTitle"/>
          </p:nvPr>
        </p:nvSpPr>
        <p:spPr bwMode="gray">
          <a:xfrm>
            <a:off x="4494783" y="3562581"/>
            <a:ext cx="4348046" cy="100489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ASEAN Economic Integration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McK Date"/>
          <p:cNvSpPr txBox="1">
            <a:spLocks noChangeArrowheads="1"/>
          </p:cNvSpPr>
          <p:nvPr/>
        </p:nvSpPr>
        <p:spPr bwMode="gray">
          <a:xfrm>
            <a:off x="4494773" y="4975217"/>
            <a:ext cx="4664218" cy="84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37" dirty="0">
                <a:solidFill>
                  <a:srgbClr val="FFFFFF"/>
                </a:solidFill>
                <a:latin typeface="Arial"/>
              </a:rPr>
              <a:t>Dr. Fraser Thompson</a:t>
            </a:r>
          </a:p>
          <a:p>
            <a:pPr eaLnBrk="1" hangingPunct="1"/>
            <a:r>
              <a:rPr lang="en-US" sz="1837" dirty="0" err="1">
                <a:solidFill>
                  <a:srgbClr val="FFFFFF"/>
                </a:solidFill>
                <a:latin typeface="Arial"/>
              </a:rPr>
              <a:t>AsiaLink</a:t>
            </a:r>
            <a:endParaRPr lang="en-US" sz="1837" dirty="0">
              <a:solidFill>
                <a:srgbClr val="FFFFFF"/>
              </a:solidFill>
              <a:latin typeface="Arial"/>
            </a:endParaRPr>
          </a:p>
          <a:p>
            <a:pPr eaLnBrk="1" hangingPunct="1"/>
            <a:endParaRPr lang="en-US" sz="1837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234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891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0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6" name="Object 2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91" y="1622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 hidden="1"/>
          <p:cNvSpPr/>
          <p:nvPr>
            <p:custDataLst>
              <p:tags r:id="rId3"/>
            </p:custDataLst>
          </p:nvPr>
        </p:nvSpPr>
        <p:spPr bwMode="auto">
          <a:xfrm>
            <a:off x="381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52" y="115957"/>
            <a:ext cx="8793595" cy="646331"/>
          </a:xfrm>
        </p:spPr>
        <p:txBody>
          <a:bodyPr/>
          <a:lstStyle/>
          <a:p>
            <a:r>
              <a:rPr lang="en-IN" sz="2100" dirty="0" err="1"/>
              <a:t>AustCham</a:t>
            </a:r>
            <a:r>
              <a:rPr lang="en-IN" sz="2100" dirty="0"/>
              <a:t> ASEAN is a “Chamber of Chambers” where Australian business chambers in ASEAN are represented</a:t>
            </a:r>
            <a:endParaRPr lang="en-US" sz="2100" dirty="0"/>
          </a:p>
        </p:txBody>
      </p:sp>
      <p:pic>
        <p:nvPicPr>
          <p:cNvPr id="77" name="Picture 75" descr="http://www.treasury-management.com/graphics/TMI224-Cover-main.jpg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435" b="100000" l="0" r="100000">
                        <a14:foregroundMark x1="62727" y1="73802" x2="62909" y2="70607"/>
                        <a14:foregroundMark x1="64727" y1="73163" x2="64727" y2="70288"/>
                        <a14:foregroundMark x1="65636" y1="74441" x2="65636" y2="70607"/>
                        <a14:backgroundMark x1="13091" y1="39297" x2="56364" y2="46326"/>
                        <a14:backgroundMark x1="98000" y1="50160" x2="93091" y2="54952"/>
                        <a14:backgroundMark x1="60364" y1="41853" x2="26000" y2="64217"/>
                        <a14:backgroundMark x1="2182" y1="38978" x2="545" y2="61661"/>
                        <a14:backgroundMark x1="64545" y1="63578" x2="76545" y2="48882"/>
                        <a14:backgroundMark x1="77455" y1="75399" x2="76545" y2="53674"/>
                        <a14:backgroundMark x1="85455" y1="67732" x2="84727" y2="44089"/>
                        <a14:backgroundMark x1="93091" y1="75399" x2="93818" y2="61661"/>
                        <a14:backgroundMark x1="26364" y1="69329" x2="32545" y2="77955"/>
                        <a14:backgroundMark x1="1636" y1="65815" x2="727" y2="67093"/>
                        <a14:backgroundMark x1="2727" y1="72524" x2="909" y2="75719"/>
                        <a14:backgroundMark x1="14727" y1="70927" x2="11455" y2="72524"/>
                        <a14:backgroundMark x1="13091" y1="66773" x2="14182" y2="68690"/>
                        <a14:backgroundMark x1="15455" y1="76358" x2="14000" y2="75080"/>
                        <a14:backgroundMark x1="23636" y1="77955" x2="24727" y2="76038"/>
                        <a14:backgroundMark x1="30182" y1="81470" x2="31273" y2="81470"/>
                        <a14:backgroundMark x1="34182" y1="81150" x2="33455" y2="80511"/>
                        <a14:backgroundMark x1="39455" y1="82428" x2="40000" y2="69010"/>
                        <a14:backgroundMark x1="52182" y1="79872" x2="51818" y2="68051"/>
                        <a14:backgroundMark x1="61455" y1="75080" x2="62364" y2="74121"/>
                        <a14:backgroundMark x1="66182" y1="76358" x2="67091" y2="76038"/>
                        <a14:backgroundMark x1="65091" y1="73482" x2="65091" y2="71565"/>
                        <a14:backgroundMark x1="64182" y1="72524" x2="64364" y2="70927"/>
                        <a14:backgroundMark x1="77273" y1="84345" x2="77273" y2="78594"/>
                        <a14:backgroundMark x1="18182" y1="55272" x2="19818" y2="56230"/>
                        <a14:backgroundMark x1="20182" y1="58466" x2="18364" y2="58786"/>
                        <a14:backgroundMark x1="23273" y1="71246" x2="22364" y2="71565"/>
                        <a14:backgroundMark x1="81818" y1="42173" x2="81273" y2="43450"/>
                        <a14:backgroundMark x1="86000" y1="72524" x2="85091" y2="77955"/>
                        <a14:backgroundMark x1="85091" y1="80511" x2="85091" y2="82109"/>
                        <a14:backgroundMark x1="85273" y1="84665" x2="85455" y2="84984"/>
                        <a14:backgroundMark x1="63273" y1="70288" x2="63273" y2="73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30" b="2428"/>
          <a:stretch/>
        </p:blipFill>
        <p:spPr bwMode="auto">
          <a:xfrm flipH="1">
            <a:off x="898462" y="3634613"/>
            <a:ext cx="8130087" cy="30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/>
          <p:cNvSpPr>
            <a:spLocks/>
          </p:cNvSpPr>
          <p:nvPr/>
        </p:nvSpPr>
        <p:spPr bwMode="gray">
          <a:xfrm>
            <a:off x="898462" y="848369"/>
            <a:ext cx="8140053" cy="5884940"/>
          </a:xfrm>
          <a:prstGeom prst="rect">
            <a:avLst/>
          </a:prstGeom>
          <a:solidFill>
            <a:srgbClr val="FFFFFF">
              <a:alpha val="69804"/>
            </a:srgbClr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2" dirty="0">
              <a:solidFill>
                <a:schemeClr val="tx1"/>
              </a:solidFill>
            </a:endParaRPr>
          </a:p>
        </p:txBody>
      </p:sp>
      <p:sp>
        <p:nvSpPr>
          <p:cNvPr id="83" name="Rectangle 10"/>
          <p:cNvSpPr txBox="1"/>
          <p:nvPr/>
        </p:nvSpPr>
        <p:spPr>
          <a:xfrm>
            <a:off x="2862658" y="2478530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Yes</a:t>
            </a:r>
            <a:endParaRPr lang="en-US" sz="1428" dirty="0">
              <a:ea typeface="Arial Unicode MS"/>
              <a:cs typeface="Arial Unicode MS"/>
            </a:endParaRPr>
          </a:p>
        </p:txBody>
      </p:sp>
      <p:sp>
        <p:nvSpPr>
          <p:cNvPr id="84" name="Rectangle 10"/>
          <p:cNvSpPr txBox="1"/>
          <p:nvPr/>
        </p:nvSpPr>
        <p:spPr>
          <a:xfrm>
            <a:off x="1547488" y="2478530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Indonesia</a:t>
            </a:r>
            <a:endParaRPr lang="en-US" sz="1428" dirty="0">
              <a:ea typeface="Arial Unicode MS"/>
              <a:cs typeface="Arial Unicode MS"/>
            </a:endParaRPr>
          </a:p>
        </p:txBody>
      </p:sp>
      <p:pic>
        <p:nvPicPr>
          <p:cNvPr id="85" name="Picture 19" descr="http://flags.redpixart.com/download/?icon=1466&amp;size=256&amp;type=pn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5454" r="13782" b="5958"/>
          <a:stretch/>
        </p:blipFill>
        <p:spPr bwMode="auto">
          <a:xfrm>
            <a:off x="1030296" y="2421114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27" name="Rectangle 10"/>
          <p:cNvSpPr txBox="1"/>
          <p:nvPr/>
        </p:nvSpPr>
        <p:spPr>
          <a:xfrm>
            <a:off x="2862658" y="3558463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Yes</a:t>
            </a:r>
            <a:endParaRPr lang="en-US" sz="1428" dirty="0">
              <a:ea typeface="Arial Unicode MS"/>
              <a:cs typeface="Arial Unicode MS"/>
            </a:endParaRPr>
          </a:p>
        </p:txBody>
      </p:sp>
      <p:sp>
        <p:nvSpPr>
          <p:cNvPr id="128" name="Rectangle 10"/>
          <p:cNvSpPr txBox="1"/>
          <p:nvPr/>
        </p:nvSpPr>
        <p:spPr>
          <a:xfrm>
            <a:off x="1547488" y="3558463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>
                <a:solidFill>
                  <a:srgbClr val="000000"/>
                </a:solidFill>
                <a:ea typeface="Arial Unicode MS"/>
                <a:cs typeface="Arial Unicode MS"/>
              </a:rPr>
              <a:t>Malaysia</a:t>
            </a:r>
            <a:endParaRPr lang="en-US" sz="1428" dirty="0">
              <a:ea typeface="Arial Unicode MS"/>
              <a:cs typeface="Arial Unicode MS"/>
            </a:endParaRPr>
          </a:p>
        </p:txBody>
      </p:sp>
      <p:pic>
        <p:nvPicPr>
          <p:cNvPr id="129" name="Picture 23" descr="http://img.freeflagicons.com/thumb/glossy_round_icon/malaysia/malaysia_640.png"/>
          <p:cNvPicPr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1" t="2986" r="18264" b="10927"/>
          <a:stretch/>
        </p:blipFill>
        <p:spPr bwMode="auto">
          <a:xfrm>
            <a:off x="1030296" y="3501047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4" name="Rectangle 10"/>
          <p:cNvSpPr txBox="1"/>
          <p:nvPr/>
        </p:nvSpPr>
        <p:spPr>
          <a:xfrm>
            <a:off x="2862658" y="5162455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Yes</a:t>
            </a:r>
            <a:endParaRPr lang="en-US" sz="1428" dirty="0">
              <a:ea typeface="Arial Unicode MS"/>
              <a:cs typeface="Arial Unicode MS"/>
            </a:endParaRPr>
          </a:p>
        </p:txBody>
      </p:sp>
      <p:sp>
        <p:nvSpPr>
          <p:cNvPr id="135" name="Rectangle 10"/>
          <p:cNvSpPr txBox="1"/>
          <p:nvPr/>
        </p:nvSpPr>
        <p:spPr>
          <a:xfrm>
            <a:off x="1547488" y="5162455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>
                <a:solidFill>
                  <a:srgbClr val="000000"/>
                </a:solidFill>
                <a:ea typeface="Arial Unicode MS"/>
                <a:cs typeface="Arial Unicode MS"/>
              </a:rPr>
              <a:t>Singapore</a:t>
            </a:r>
            <a:endParaRPr lang="en-US" sz="1428" dirty="0">
              <a:ea typeface="Arial Unicode MS"/>
              <a:cs typeface="Arial Unicode MS"/>
            </a:endParaRPr>
          </a:p>
        </p:txBody>
      </p:sp>
      <p:pic>
        <p:nvPicPr>
          <p:cNvPr id="136" name="Picture 25" descr="http://img.freeflagicons.com/thumb/round_icon/singapore/singapore_640.png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5" t="5599" r="16866" b="5704"/>
          <a:stretch/>
        </p:blipFill>
        <p:spPr bwMode="auto">
          <a:xfrm>
            <a:off x="1030296" y="5105039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1" name="Rectangle 10"/>
          <p:cNvSpPr txBox="1"/>
          <p:nvPr/>
        </p:nvSpPr>
        <p:spPr>
          <a:xfrm>
            <a:off x="2862658" y="4554076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Yes</a:t>
            </a:r>
            <a:endParaRPr lang="en-US" sz="1428" dirty="0">
              <a:ea typeface="Arial Unicode MS"/>
              <a:cs typeface="Arial Unicode MS"/>
            </a:endParaRPr>
          </a:p>
        </p:txBody>
      </p:sp>
      <p:sp>
        <p:nvSpPr>
          <p:cNvPr id="142" name="Rectangle 10"/>
          <p:cNvSpPr txBox="1"/>
          <p:nvPr/>
        </p:nvSpPr>
        <p:spPr>
          <a:xfrm>
            <a:off x="1547488" y="4554076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Philippines</a:t>
            </a:r>
            <a:endParaRPr lang="en-US" sz="1428" dirty="0">
              <a:ea typeface="Arial Unicode MS"/>
              <a:cs typeface="Arial Unicode MS"/>
            </a:endParaRPr>
          </a:p>
        </p:txBody>
      </p:sp>
      <p:pic>
        <p:nvPicPr>
          <p:cNvPr id="143" name="Picture 28" descr="http://img.freeflagicons.com/thumb/round_icon/philippines/philippines_640.png"/>
          <p:cNvPicPr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t="5594" r="16791" b="5927"/>
          <a:stretch/>
        </p:blipFill>
        <p:spPr bwMode="auto">
          <a:xfrm>
            <a:off x="1030296" y="4496660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8" name="Rectangle 10"/>
          <p:cNvSpPr txBox="1"/>
          <p:nvPr/>
        </p:nvSpPr>
        <p:spPr>
          <a:xfrm>
            <a:off x="2862658" y="6224810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Yes</a:t>
            </a:r>
            <a:endParaRPr lang="en-US" sz="1428" dirty="0">
              <a:ea typeface="Arial Unicode MS"/>
              <a:cs typeface="Arial Unicode MS"/>
            </a:endParaRPr>
          </a:p>
        </p:txBody>
      </p:sp>
      <p:sp>
        <p:nvSpPr>
          <p:cNvPr id="149" name="Rectangle 10"/>
          <p:cNvSpPr txBox="1"/>
          <p:nvPr/>
        </p:nvSpPr>
        <p:spPr>
          <a:xfrm>
            <a:off x="1547488" y="6224810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Vietnam</a:t>
            </a:r>
            <a:endParaRPr lang="en-US" sz="1428" dirty="0">
              <a:ea typeface="Arial Unicode MS"/>
              <a:cs typeface="Arial Unicode MS"/>
            </a:endParaRPr>
          </a:p>
        </p:txBody>
      </p:sp>
      <p:pic>
        <p:nvPicPr>
          <p:cNvPr id="150" name="Picture 30" descr="http://img.freeflagicons.com/thumb/glossy_round_icon/vietnam/vietnam_640.png"/>
          <p:cNvPicPr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2" t="3131" r="18476" b="11434"/>
          <a:stretch/>
        </p:blipFill>
        <p:spPr bwMode="auto">
          <a:xfrm>
            <a:off x="1030296" y="6167394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55" name="Rectangle 10"/>
          <p:cNvSpPr txBox="1"/>
          <p:nvPr/>
        </p:nvSpPr>
        <p:spPr>
          <a:xfrm>
            <a:off x="2862658" y="4023825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Pending</a:t>
            </a:r>
            <a:endParaRPr lang="en-US" sz="1428" dirty="0">
              <a:ea typeface="Arial Unicode MS"/>
              <a:cs typeface="Arial Unicode MS"/>
            </a:endParaRPr>
          </a:p>
        </p:txBody>
      </p:sp>
      <p:sp>
        <p:nvSpPr>
          <p:cNvPr id="156" name="Rectangle 10"/>
          <p:cNvSpPr txBox="1"/>
          <p:nvPr/>
        </p:nvSpPr>
        <p:spPr>
          <a:xfrm>
            <a:off x="1547488" y="4023825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Myanmar</a:t>
            </a:r>
            <a:endParaRPr lang="en-US" sz="1428" dirty="0">
              <a:ea typeface="Arial Unicode MS"/>
              <a:cs typeface="Arial Unicode MS"/>
            </a:endParaRPr>
          </a:p>
        </p:txBody>
      </p:sp>
      <p:pic>
        <p:nvPicPr>
          <p:cNvPr id="157" name="Picture 33" descr="http://img.freeflagicons.com/thumb/round_icon/myanmar/myanmar_640.png"/>
          <p:cNvPicPr>
            <a:picLocks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t="5377" r="16574" b="5275"/>
          <a:stretch/>
        </p:blipFill>
        <p:spPr bwMode="auto">
          <a:xfrm>
            <a:off x="1030296" y="3966409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2" name="Rectangle 10"/>
          <p:cNvSpPr txBox="1"/>
          <p:nvPr/>
        </p:nvSpPr>
        <p:spPr>
          <a:xfrm>
            <a:off x="2862658" y="1566166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Pending</a:t>
            </a:r>
            <a:endParaRPr lang="en-US" sz="1428" dirty="0">
              <a:ea typeface="Arial Unicode MS"/>
              <a:cs typeface="Arial Unicode MS"/>
            </a:endParaRPr>
          </a:p>
        </p:txBody>
      </p:sp>
      <p:sp>
        <p:nvSpPr>
          <p:cNvPr id="163" name="Rectangle 10"/>
          <p:cNvSpPr txBox="1"/>
          <p:nvPr/>
        </p:nvSpPr>
        <p:spPr>
          <a:xfrm>
            <a:off x="1547488" y="1566166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>
                <a:solidFill>
                  <a:srgbClr val="000000"/>
                </a:solidFill>
                <a:ea typeface="Arial Unicode MS"/>
                <a:cs typeface="Arial Unicode MS"/>
              </a:rPr>
              <a:t>Brunei</a:t>
            </a:r>
            <a:endParaRPr lang="en-US" sz="1428" dirty="0">
              <a:ea typeface="Arial Unicode MS"/>
              <a:cs typeface="Arial Unicode MS"/>
            </a:endParaRPr>
          </a:p>
        </p:txBody>
      </p:sp>
      <p:pic>
        <p:nvPicPr>
          <p:cNvPr id="164" name="Picture 35" descr="http://img.freeflagicons.com/thumb/round_icon/brunei/brunei_640.png"/>
          <p:cNvPicPr>
            <a:picLocks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t="5812" r="16792" b="6145"/>
          <a:stretch/>
        </p:blipFill>
        <p:spPr bwMode="auto">
          <a:xfrm>
            <a:off x="1030296" y="1508750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9" name="Rectangle 10"/>
          <p:cNvSpPr txBox="1"/>
          <p:nvPr/>
        </p:nvSpPr>
        <p:spPr>
          <a:xfrm>
            <a:off x="2862658" y="2006665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Yes</a:t>
            </a:r>
            <a:endParaRPr lang="en-US" sz="1428" dirty="0">
              <a:ea typeface="Arial Unicode MS"/>
              <a:cs typeface="Arial Unicode MS"/>
            </a:endParaRPr>
          </a:p>
        </p:txBody>
      </p:sp>
      <p:sp>
        <p:nvSpPr>
          <p:cNvPr id="170" name="Rectangle 10"/>
          <p:cNvSpPr txBox="1"/>
          <p:nvPr/>
        </p:nvSpPr>
        <p:spPr>
          <a:xfrm>
            <a:off x="1547488" y="2006665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Cambodia</a:t>
            </a:r>
            <a:endParaRPr lang="en-US" sz="1428" dirty="0">
              <a:ea typeface="Arial Unicode MS"/>
              <a:cs typeface="Arial Unicode MS"/>
            </a:endParaRPr>
          </a:p>
        </p:txBody>
      </p:sp>
      <p:pic>
        <p:nvPicPr>
          <p:cNvPr id="171" name="Picture 37" descr="http://worldflags.me/Bottons/Cambodia_Flag.png"/>
          <p:cNvPicPr>
            <a:picLocks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5450" r="6108" b="5691"/>
          <a:stretch/>
        </p:blipFill>
        <p:spPr bwMode="auto">
          <a:xfrm>
            <a:off x="1030296" y="1949249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180" name="AutoShape 249"/>
          <p:cNvCxnSpPr>
            <a:cxnSpLocks noChangeShapeType="1"/>
          </p:cNvCxnSpPr>
          <p:nvPr/>
        </p:nvCxnSpPr>
        <p:spPr bwMode="auto">
          <a:xfrm>
            <a:off x="2862658" y="1446662"/>
            <a:ext cx="142024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1" name="AutoShape 250"/>
          <p:cNvSpPr>
            <a:spLocks noChangeArrowheads="1"/>
          </p:cNvSpPr>
          <p:nvPr/>
        </p:nvSpPr>
        <p:spPr bwMode="auto">
          <a:xfrm>
            <a:off x="2862658" y="957671"/>
            <a:ext cx="1420240" cy="458389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659" anchor="b">
            <a:spAutoFit/>
          </a:bodyPr>
          <a:lstStyle/>
          <a:p>
            <a:r>
              <a:rPr lang="en-US" sz="1428" b="1" dirty="0">
                <a:solidFill>
                  <a:schemeClr val="tx2"/>
                </a:solidFill>
              </a:rPr>
              <a:t>Foundation member</a:t>
            </a:r>
            <a:endParaRPr lang="en-US" sz="1428" dirty="0">
              <a:solidFill>
                <a:srgbClr val="808080"/>
              </a:solidFill>
            </a:endParaRPr>
          </a:p>
        </p:txBody>
      </p:sp>
      <p:sp>
        <p:nvSpPr>
          <p:cNvPr id="200" name="AutoShape 250"/>
          <p:cNvSpPr>
            <a:spLocks noChangeArrowheads="1"/>
          </p:cNvSpPr>
          <p:nvPr/>
        </p:nvSpPr>
        <p:spPr bwMode="auto">
          <a:xfrm>
            <a:off x="4506563" y="1177957"/>
            <a:ext cx="2210731" cy="23810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659" anchor="b">
            <a:spAutoFit/>
          </a:bodyPr>
          <a:lstStyle/>
          <a:p>
            <a:r>
              <a:rPr lang="en-US" sz="1428" b="1" dirty="0">
                <a:solidFill>
                  <a:schemeClr val="tx2"/>
                </a:solidFill>
              </a:rPr>
              <a:t>Organization name</a:t>
            </a:r>
            <a:endParaRPr lang="en-US" sz="1428" dirty="0">
              <a:solidFill>
                <a:srgbClr val="808080"/>
              </a:solidFill>
            </a:endParaRPr>
          </a:p>
        </p:txBody>
      </p:sp>
      <p:cxnSp>
        <p:nvCxnSpPr>
          <p:cNvPr id="192" name="Straight Connector 191"/>
          <p:cNvCxnSpPr>
            <a:cxnSpLocks/>
          </p:cNvCxnSpPr>
          <p:nvPr/>
        </p:nvCxnSpPr>
        <p:spPr>
          <a:xfrm>
            <a:off x="1030296" y="4407541"/>
            <a:ext cx="787957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cxnSpLocks/>
          </p:cNvCxnSpPr>
          <p:nvPr/>
        </p:nvCxnSpPr>
        <p:spPr>
          <a:xfrm>
            <a:off x="1030296" y="1885275"/>
            <a:ext cx="787957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cxnSpLocks/>
          </p:cNvCxnSpPr>
          <p:nvPr/>
        </p:nvCxnSpPr>
        <p:spPr>
          <a:xfrm>
            <a:off x="1030296" y="5060479"/>
            <a:ext cx="787957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ectangle 10"/>
          <p:cNvSpPr txBox="1"/>
          <p:nvPr/>
        </p:nvSpPr>
        <p:spPr>
          <a:xfrm>
            <a:off x="4515970" y="2478529"/>
            <a:ext cx="3642051" cy="21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Australia Indonesia Business Council (IABC)</a:t>
            </a:r>
            <a:endParaRPr lang="en-US" sz="1428" dirty="0">
              <a:ea typeface="Arial Unicode MS"/>
              <a:cs typeface="Arial Unicode MS"/>
            </a:endParaRPr>
          </a:p>
        </p:txBody>
      </p:sp>
      <p:sp>
        <p:nvSpPr>
          <p:cNvPr id="202" name="Rectangle 10"/>
          <p:cNvSpPr txBox="1"/>
          <p:nvPr/>
        </p:nvSpPr>
        <p:spPr>
          <a:xfrm>
            <a:off x="4515970" y="2893716"/>
            <a:ext cx="4242415" cy="43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SG" sz="1428" dirty="0">
                <a:ea typeface="Arial Unicode MS"/>
                <a:cs typeface="Arial Unicode MS"/>
              </a:rPr>
              <a:t>The Australia Chamber of Commerce Lao PDR (</a:t>
            </a:r>
            <a:r>
              <a:rPr lang="en-SG" sz="1428" dirty="0" err="1">
                <a:ea typeface="Arial Unicode MS"/>
                <a:cs typeface="Arial Unicode MS"/>
              </a:rPr>
              <a:t>AustCham</a:t>
            </a:r>
            <a:r>
              <a:rPr lang="en-SG" sz="1428" dirty="0">
                <a:ea typeface="Arial Unicode MS"/>
                <a:cs typeface="Arial Unicode MS"/>
              </a:rPr>
              <a:t> Laos)</a:t>
            </a:r>
            <a:endParaRPr lang="en-US" sz="1428" dirty="0">
              <a:ea typeface="Arial Unicode MS"/>
              <a:cs typeface="Arial Unicode MS"/>
            </a:endParaRPr>
          </a:p>
        </p:txBody>
      </p:sp>
      <p:sp>
        <p:nvSpPr>
          <p:cNvPr id="203" name="Rectangle 10"/>
          <p:cNvSpPr txBox="1"/>
          <p:nvPr/>
        </p:nvSpPr>
        <p:spPr>
          <a:xfrm>
            <a:off x="4515969" y="3567082"/>
            <a:ext cx="4029978" cy="21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 dirty="0">
                <a:ea typeface="Arial Unicode MS"/>
                <a:cs typeface="Arial Unicode MS"/>
              </a:rPr>
              <a:t>Malaysia-Australia Business Council (MABC)</a:t>
            </a:r>
          </a:p>
        </p:txBody>
      </p:sp>
      <p:sp>
        <p:nvSpPr>
          <p:cNvPr id="206" name="Rectangle 10"/>
          <p:cNvSpPr txBox="1"/>
          <p:nvPr/>
        </p:nvSpPr>
        <p:spPr>
          <a:xfrm>
            <a:off x="4515969" y="6224810"/>
            <a:ext cx="4320010" cy="43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SG" sz="1428" dirty="0">
                <a:ea typeface="Arial Unicode MS"/>
                <a:cs typeface="Arial Unicode MS"/>
              </a:rPr>
              <a:t>The Australian Chamber of Commerce in Vietnam (</a:t>
            </a:r>
            <a:r>
              <a:rPr lang="en-SG" sz="1428" dirty="0" err="1">
                <a:ea typeface="Arial Unicode MS"/>
                <a:cs typeface="Arial Unicode MS"/>
              </a:rPr>
              <a:t>AustCham</a:t>
            </a:r>
            <a:r>
              <a:rPr lang="en-SG" sz="1428" dirty="0">
                <a:ea typeface="Arial Unicode MS"/>
                <a:cs typeface="Arial Unicode MS"/>
              </a:rPr>
              <a:t> Vietnam)</a:t>
            </a:r>
            <a:endParaRPr lang="en-US" sz="1428" dirty="0">
              <a:ea typeface="Arial Unicode MS"/>
              <a:cs typeface="Arial Unicode MS"/>
            </a:endParaRPr>
          </a:p>
        </p:txBody>
      </p:sp>
      <p:sp>
        <p:nvSpPr>
          <p:cNvPr id="208" name="Rectangle 10"/>
          <p:cNvSpPr txBox="1"/>
          <p:nvPr/>
        </p:nvSpPr>
        <p:spPr>
          <a:xfrm>
            <a:off x="4525205" y="1566166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Pending</a:t>
            </a:r>
            <a:endParaRPr lang="en-US" sz="1428" dirty="0">
              <a:ea typeface="Arial Unicode MS"/>
              <a:cs typeface="Arial Unicode MS"/>
            </a:endParaRPr>
          </a:p>
        </p:txBody>
      </p:sp>
      <p:sp>
        <p:nvSpPr>
          <p:cNvPr id="209" name="Rectangle 10"/>
          <p:cNvSpPr txBox="1"/>
          <p:nvPr/>
        </p:nvSpPr>
        <p:spPr>
          <a:xfrm>
            <a:off x="4525205" y="2006664"/>
            <a:ext cx="2081104" cy="21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 dirty="0" err="1">
                <a:solidFill>
                  <a:srgbClr val="000000"/>
                </a:solidFill>
                <a:ea typeface="Arial Unicode MS"/>
                <a:cs typeface="Arial Unicode MS"/>
              </a:rPr>
              <a:t>AustCham</a:t>
            </a:r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 Cambodia</a:t>
            </a:r>
            <a:endParaRPr lang="en-US" sz="1428" dirty="0">
              <a:ea typeface="Arial Unicode MS"/>
              <a:cs typeface="Arial Unicode MS"/>
            </a:endParaRPr>
          </a:p>
        </p:txBody>
      </p:sp>
      <p:cxnSp>
        <p:nvCxnSpPr>
          <p:cNvPr id="212" name="AutoShape 249"/>
          <p:cNvCxnSpPr>
            <a:cxnSpLocks noChangeShapeType="1"/>
          </p:cNvCxnSpPr>
          <p:nvPr/>
        </p:nvCxnSpPr>
        <p:spPr bwMode="auto">
          <a:xfrm>
            <a:off x="4506562" y="1446662"/>
            <a:ext cx="4403306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3" name="Rectangle 10"/>
          <p:cNvSpPr txBox="1"/>
          <p:nvPr/>
        </p:nvSpPr>
        <p:spPr>
          <a:xfrm>
            <a:off x="2862658" y="2996687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Yes</a:t>
            </a:r>
            <a:endParaRPr lang="en-US" sz="1428" dirty="0">
              <a:ea typeface="Arial Unicode MS"/>
              <a:cs typeface="Arial Unicode MS"/>
            </a:endParaRPr>
          </a:p>
        </p:txBody>
      </p:sp>
      <p:sp>
        <p:nvSpPr>
          <p:cNvPr id="214" name="Rectangle 10"/>
          <p:cNvSpPr txBox="1"/>
          <p:nvPr/>
        </p:nvSpPr>
        <p:spPr>
          <a:xfrm>
            <a:off x="1547488" y="2996687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Lao PDR</a:t>
            </a:r>
            <a:endParaRPr lang="en-US" sz="1428" dirty="0">
              <a:ea typeface="Arial Unicode MS"/>
              <a:cs typeface="Arial Unicode MS"/>
            </a:endParaRPr>
          </a:p>
        </p:txBody>
      </p:sp>
      <p:pic>
        <p:nvPicPr>
          <p:cNvPr id="215" name="Picture 41" descr="http://img.freeflagicons.com/thumb/round_icon/laos/laos_640.png"/>
          <p:cNvPicPr>
            <a:picLocks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5523" r="16682" b="5782"/>
          <a:stretch/>
        </p:blipFill>
        <p:spPr bwMode="auto">
          <a:xfrm>
            <a:off x="1030296" y="2939271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217" name="Straight Connector 216"/>
          <p:cNvCxnSpPr>
            <a:cxnSpLocks/>
          </p:cNvCxnSpPr>
          <p:nvPr/>
        </p:nvCxnSpPr>
        <p:spPr>
          <a:xfrm>
            <a:off x="1030296" y="2347093"/>
            <a:ext cx="787957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cxnSpLocks/>
          </p:cNvCxnSpPr>
          <p:nvPr/>
        </p:nvCxnSpPr>
        <p:spPr>
          <a:xfrm>
            <a:off x="1030296" y="2827386"/>
            <a:ext cx="787957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cxnSpLocks/>
          </p:cNvCxnSpPr>
          <p:nvPr/>
        </p:nvCxnSpPr>
        <p:spPr>
          <a:xfrm>
            <a:off x="1030296" y="3427750"/>
            <a:ext cx="787957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cxnSpLocks/>
          </p:cNvCxnSpPr>
          <p:nvPr/>
        </p:nvCxnSpPr>
        <p:spPr>
          <a:xfrm>
            <a:off x="1030296" y="3908041"/>
            <a:ext cx="787957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10"/>
          <p:cNvSpPr txBox="1"/>
          <p:nvPr/>
        </p:nvSpPr>
        <p:spPr>
          <a:xfrm>
            <a:off x="4525205" y="4038667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Pending</a:t>
            </a:r>
            <a:endParaRPr lang="en-US" sz="1428" dirty="0">
              <a:ea typeface="Arial Unicode MS"/>
              <a:cs typeface="Arial Unicode MS"/>
            </a:endParaRPr>
          </a:p>
        </p:txBody>
      </p:sp>
      <p:sp>
        <p:nvSpPr>
          <p:cNvPr id="224" name="Rectangle 10"/>
          <p:cNvSpPr txBox="1"/>
          <p:nvPr/>
        </p:nvSpPr>
        <p:spPr>
          <a:xfrm>
            <a:off x="4515969" y="4545633"/>
            <a:ext cx="4325540" cy="43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SG" sz="1428" dirty="0">
                <a:ea typeface="Arial Unicode MS"/>
                <a:cs typeface="Arial Unicode MS"/>
              </a:rPr>
              <a:t>The Australian-New Zealand Chamber of Commerce (Philippines) Inc (ANZCHAM Philippines)</a:t>
            </a:r>
            <a:endParaRPr lang="en-US" sz="1428" dirty="0">
              <a:ea typeface="Arial Unicode MS"/>
              <a:cs typeface="Arial Unicode MS"/>
            </a:endParaRPr>
          </a:p>
        </p:txBody>
      </p:sp>
      <p:sp>
        <p:nvSpPr>
          <p:cNvPr id="225" name="Rectangle 10"/>
          <p:cNvSpPr txBox="1"/>
          <p:nvPr/>
        </p:nvSpPr>
        <p:spPr>
          <a:xfrm>
            <a:off x="2862658" y="5708615"/>
            <a:ext cx="1420240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Yes</a:t>
            </a:r>
            <a:endParaRPr lang="en-US" sz="1428" dirty="0">
              <a:ea typeface="Arial Unicode MS"/>
              <a:cs typeface="Arial Unicode MS"/>
            </a:endParaRPr>
          </a:p>
        </p:txBody>
      </p:sp>
      <p:sp>
        <p:nvSpPr>
          <p:cNvPr id="226" name="Rectangle 10"/>
          <p:cNvSpPr txBox="1"/>
          <p:nvPr/>
        </p:nvSpPr>
        <p:spPr>
          <a:xfrm>
            <a:off x="1547488" y="5708615"/>
            <a:ext cx="1145935" cy="2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 dirty="0">
                <a:solidFill>
                  <a:srgbClr val="000000"/>
                </a:solidFill>
                <a:ea typeface="Arial Unicode MS"/>
                <a:cs typeface="Arial Unicode MS"/>
              </a:rPr>
              <a:t>Thailand</a:t>
            </a:r>
            <a:endParaRPr lang="en-US" sz="1428" dirty="0">
              <a:ea typeface="Arial Unicode MS"/>
              <a:cs typeface="Arial Unicode MS"/>
            </a:endParaRPr>
          </a:p>
        </p:txBody>
      </p:sp>
      <p:pic>
        <p:nvPicPr>
          <p:cNvPr id="227" name="Picture 21" descr="http://img.freeflagicons.com/thumb/round_icon/thailand/thailand_640.png"/>
          <p:cNvPicPr>
            <a:picLocks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t="5367" r="16628" b="5937"/>
          <a:stretch/>
        </p:blipFill>
        <p:spPr bwMode="auto">
          <a:xfrm>
            <a:off x="1030296" y="5662435"/>
            <a:ext cx="335473" cy="3346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29" name="Rectangle 10"/>
          <p:cNvSpPr txBox="1"/>
          <p:nvPr/>
        </p:nvSpPr>
        <p:spPr>
          <a:xfrm>
            <a:off x="4515969" y="5662435"/>
            <a:ext cx="4325540" cy="43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28" dirty="0">
                <a:ea typeface="Arial Unicode MS"/>
                <a:cs typeface="Arial Unicode MS"/>
              </a:rPr>
              <a:t>Australian-Thai Chamber of Commerce (</a:t>
            </a:r>
            <a:r>
              <a:rPr lang="en-US" sz="1428" dirty="0" err="1">
                <a:ea typeface="Arial Unicode MS"/>
                <a:cs typeface="Arial Unicode MS"/>
              </a:rPr>
              <a:t>AustCham</a:t>
            </a:r>
            <a:r>
              <a:rPr lang="en-US" sz="1428" dirty="0">
                <a:ea typeface="Arial Unicode MS"/>
                <a:cs typeface="Arial Unicode MS"/>
              </a:rPr>
              <a:t> Thailand)</a:t>
            </a:r>
          </a:p>
        </p:txBody>
      </p:sp>
      <p:cxnSp>
        <p:nvCxnSpPr>
          <p:cNvPr id="230" name="Straight Connector 229"/>
          <p:cNvCxnSpPr>
            <a:cxnSpLocks/>
          </p:cNvCxnSpPr>
          <p:nvPr/>
        </p:nvCxnSpPr>
        <p:spPr>
          <a:xfrm>
            <a:off x="1030296" y="5577713"/>
            <a:ext cx="787957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Rectangle 10"/>
          <p:cNvSpPr txBox="1"/>
          <p:nvPr/>
        </p:nvSpPr>
        <p:spPr>
          <a:xfrm>
            <a:off x="4515969" y="5099815"/>
            <a:ext cx="4325540" cy="43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SG" sz="1428" dirty="0">
                <a:ea typeface="Arial Unicode MS"/>
                <a:cs typeface="Arial Unicode MS"/>
              </a:rPr>
              <a:t>Australian Chamber of Commerce, Singapore (</a:t>
            </a:r>
            <a:r>
              <a:rPr lang="en-SG" sz="1428" dirty="0" err="1">
                <a:ea typeface="Arial Unicode MS"/>
                <a:cs typeface="Arial Unicode MS"/>
              </a:rPr>
              <a:t>AustCham</a:t>
            </a:r>
            <a:r>
              <a:rPr lang="en-SG" sz="1428" dirty="0">
                <a:ea typeface="Arial Unicode MS"/>
                <a:cs typeface="Arial Unicode MS"/>
              </a:rPr>
              <a:t> Singapore)</a:t>
            </a:r>
            <a:endParaRPr lang="en-US" sz="1428" dirty="0">
              <a:ea typeface="Arial Unicode MS"/>
              <a:cs typeface="Arial Unicode MS"/>
            </a:endParaRPr>
          </a:p>
        </p:txBody>
      </p:sp>
      <p:cxnSp>
        <p:nvCxnSpPr>
          <p:cNvPr id="232" name="Straight Connector 231"/>
          <p:cNvCxnSpPr>
            <a:cxnSpLocks/>
          </p:cNvCxnSpPr>
          <p:nvPr/>
        </p:nvCxnSpPr>
        <p:spPr>
          <a:xfrm>
            <a:off x="1030296" y="6131894"/>
            <a:ext cx="7879573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80486" y="1008451"/>
            <a:ext cx="299483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Collectively, we represent over 3,000 Australian corporate members</a:t>
            </a:r>
          </a:p>
        </p:txBody>
      </p:sp>
    </p:spTree>
    <p:extLst>
      <p:ext uri="{BB962C8B-B14F-4D97-AF65-F5344CB8AC3E}">
        <p14:creationId xmlns:p14="http://schemas.microsoft.com/office/powerpoint/2010/main" val="472778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eOWdQqPkeiZzSNn4_fp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HY6f4HM0iO0Tef0lZUf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vcnE5dk06K7k04H.XXt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zpvUBkg0uZvTlTBlXBP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VmIqxpRkCo4cmxiDwkW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371nvd9Eep8p0NQ98vx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uiUNmSTUqimNY5t_wsN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zmyBahAkOmtErmTtBIQ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jtTzM89UercRb75Yj5b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t9_4KwG0yNkIcsIjGR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Rb.YJyxkyPuPIHX0ska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5TbzzHgU6OSzCBmLf1z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unk5oNrEa1J87j_veSI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CXO2XUskSz1gsAdqKY4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pn2G9peEC9hb5Xo3dQD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bFgAc5EEuxCdKdo_Ehd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M1PGSh7kK0rV9nZhuwz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vJ5KUlo0eS5E_uJXvj6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SaVJngmkmmh1Hlykfx7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7yKAshZUeaftLe5x6jp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eLbx8OMUKa2DZ7PkwM9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oBMkNig06FNWqAIif4G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_9Ubyht_0.f9yCy0VB9O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VYalymQEGXfSe3DBkkj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RFYxVzTUyHK76LrfLvc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PeNlkZqkudDDFt79TKH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WQIL_vbUC6TsD2RdbLB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Pp3fWIQEi92lu0B9trT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qQy.c9IUel9Q7xsg59E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kNDMSd206u_gAFNEQfP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c0viw6lk2z5ry_ROxJ5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1oUGv6k0Sp2FFvAJUd8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4We1XAkEuvrEnIvDlqd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ZUdbFaXEiEU22EPCG2i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fNQhTfr0a0vdJsp3v1L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9Kiu.9_0ik8KGTZq7GW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szrxdhREOqaezst1Rb4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N1if.lA0uJqSzKkIju6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_ZK4WzvUypBWm6rs0r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tfPpQIeEKT0xQez10CC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cVlAAWnkut460vneBxc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7NzV_9ykqQ4L96x9wMf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34vP4QH0i.0FEO9DQsN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.L61Tb.0UC5pXRArO__1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ftGzf1Zk.qpVr0I5JfO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jffWrCNUWCZZv7M.fkd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mNBQ2kdUuQHF_f_E._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nZq9oXvk.dwH65f0HOW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Uj_VxKAUWGflIsUdA6Y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BoNbqEO0WA_5wpQ4Wv8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_uTKrLRkWnPlhSikE.U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nfmHXUJkW.EEK9X2LJ9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k6NYA.okCYlP22L3j7Y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hCDntexEeI30nHcgpiV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LLcwMtEEur9x2hTjXUx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rMzLsov0e1cEstX9BYM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soWyMzskyCxzufmd4ar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8xdQAKZUC2JG6D5dgLV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V5nRU_REarDTmuNIers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J3l1l0Rk27GHTsmlQnV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1ZmSsGRnG9kQaFuL4Pm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vX1Jkf5kqJ7wrN9cn.s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C5HsOt2kq4IUuZ513P9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LICJy9j0u8aoYURXgSl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FNaT3vn0a1DNKXSHk0C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zzI3lMEkejE_JB.s9ln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UKiuciKEOWCxQaavdJw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RyHeJnIkC5RB08QodkG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WJLCuWG0Wt3lNIyNiNm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cytQLUzEyqIb5q8zT5n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HmgFFrakK1dMk4_JkrG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LOBoYgSo0WJYaSpF3L6x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dgFBFBMk2jkuuAW8Ue7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QTk.vZGkyzKeo5bX9.S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27MJTAVqk.FZFw5BKhVd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QAGs2SC0KVh4ABHEwqr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CZ95RyhkWSYUWZ7vItg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eH6EfN2EeYTuqsatPQm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Tc4HsCxkeJEEbp.9Axe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FNGJ1sPEqICK8pTMfQ0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0elSGti0qsj_bHagRS6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_bYeVYXEGT1CQ3P8ZCx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mf7Wkiekqws2dmqMO2V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82Yizu7E.yq1px46udu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INYNExRkqK8Y1_PK5t3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prpjSdEUS.p3Ri8fDmM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5491zlgU.bIOhiq7ElG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Ysh2ezY020c3fjl0vhE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fY7a7oxUSm0wfT4W_1v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LgKQHsLUKnrc2k5Dqxv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BTyYvlJ0as4lKcl1Tm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rfkofWuUi8qs.uXc081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nuTuHNu0SryAJUl9RGu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sZ1fYP90WMhfHJ7HoO_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quUvX8cUui1fqLqiOMt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neZ7T3SE.XDrqITrM58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U2NZd7wkm_aBO9SIOkM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uB_S_X0kKJ875K155FZ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QEjV3kpkaAjWwDUTZF9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D8EoSvCkmzDomUzFB9U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1RuWNkzEe85Dbrys4gp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yUv7VYGUGKAQfVrwoyh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5P.erHbEqB7AesWmPxL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KjuoGpV065xY3eiBaMh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5Dj59AvkCYmghVYhGuy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aX8vn0DkmtF9qYoba.J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v_9JEUSE2Wuj9pTpOw7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fYbUkj20C3rssRi8Az0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peAoyhVUisOJPuZux4v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sg0ea2qUiN6FBgYaQDf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JR_oU2kEaQkpuHEH62v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BTP._q.kSvYxLwjYPL2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r9bGN1wk2C3bviIb4Fq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rsxws1DUauE3mausq3_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r9bGN1wk2C3bviIb4Fq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rsxws1DUauE3mausq3_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r9bGN1wk2C3bviIb4Fq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rsxws1DUauE3mausq3_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r9bGN1wk2C3bviIb4Fq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rsxws1DUauE3mausq3_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r9bGN1wk2C3bviIb4Fq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rsxws1DUauE3mausq3_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r9bGN1wk2C3bviIb4Fq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rsxws1DUauE3mausq3_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r9bGN1wk2C3bviIb4Fq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rsxws1DUauE3mausq3_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r9bGN1wk2C3bviIb4Fq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rsxws1DUauE3mausq3_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r9bGN1wk2C3bviIb4Fq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rsxws1DUauE3mausq3_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_4Ev35lkCD3txqAcQIx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r9bGN1wk2C3bviIb4Fq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rsxws1DUauE3mausq3_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12OjVjFkiGR2WUv1TZw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m0RuZidkS1vcW4m1CgV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Rh8JqnzUmuuOAeEhmns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yLiCe4_U2.yh_sqHCE6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La48ykQE.uDGXMRyq0C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F5lTjrxEyKa0mIgVyaI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WOM4i_g0a4WjJGaYL6V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8WSo5dyUivcTVVmgANe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w7ZaB4aUGnNeTN7rmkv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oxUUBYWUaZmXm.4CKEn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p9XMSI_EOn0h2LF3rQ.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H_t9YLwE65MteBlT9F3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sfus2qME2aTzFPSonwV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O5W1nrjk.1KrhUNBOEi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UrGJMHakyW.QLPelg4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3CwiH.B0ypB2.npi3Bv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FafZNaOk.6p.l9ceAL5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QizPiGRUOaOM9rsuvcA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AmqTxnh0yrLmPmmtZnz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g2VtvsjEW_bZ1K4g8dE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j01umpHEyOwJ4cy6n.T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AwxuD94E.ZAhZlqfHsc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RpQ2KOT06tCOj9Hux0v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Ob.GBvZkaoHl2Q.bBzr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3bd.33TEmcKoGadyewY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IasZ1MmkiD5SYAEIadu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wA3JIGoEarNM7flXLl7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B6Oswt0E2HCu4818Zco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1vKZqxV0mHh0DQ6vURC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_vzPgSo06J1g7mIiBaa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2ivB142025FDuv_y0hv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XxGA7PG0eqBHY0xpCOt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McjU4MwUOuAC59Sbu3o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EZeKxi8kyNA4_48muzj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sAdcRna0ChY2T8vP3ss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FlPvhet0K_vWKxh.BAL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ZvNysk10yIw88XSy9Xe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1ZmSsGRnG9kQaFuL4Pm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nPt0T0R6C38A84jt3RQ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l40UhGQK.THMBnboU7T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DI_ayLSIK7EbKN8b2JG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UXfUkpSbyPqLOuQJsXC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JKKPk_R3O6i0n3sk1af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sGYTm7RvqZLk10pFy7g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mD_uywQnSdQhmxDl1Wo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uA1LUFRMa588I17sLRe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FFcYBdqEWxaCgujeVIO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6ShW3qQgazYDIp6Jqtl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0JYlGcT4qW0j0LoKTFL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idGrwhTRyIeU00fIVBV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DmayEkR8KVcgoLDMvVd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Hx7brERS6vaN7lScxJu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kdD0zXRt6QKBYpwvJyv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zUHkXsTSupftRz2cxP.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psKHihQIyMuxKjApZaw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ma7MRESgmf_MrLdw1I8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hZIIeKR2W82mRke67U4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vakrlf1EWCQSVyCXoSv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fg6anwTMy2FeUVk2CRP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igt0ULQECkI26Q8FgO5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_UC5m8Qrapba.0ST33c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u4HIUNQZ2ulVp8Vcoty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WAkKiMRJGJCsWueP8wX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e3UvxPTtivv4EwAo44L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atYNuoQ3Kx3Aj8Rapv0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nphGL0QPKCrltdWSVfD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pqnDT9SU6DZHOB9uwTT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k0mgCSTBaz0C268ukS0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f.KHGl5kqfXchCr.Ay.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rHXARUQb.SbKqoejVe9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I1EOYVQkyLb5OZMwAvE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8RXkTXRgO405HpKHCgN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QLgxnBQAShbs.A9._Jv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4sUIYYSqGA6sTo8pX.o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3Jj909TJa87u7eDYuSh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6iNoBbTHO34i0RJZODv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C8k7uQSy6iSKeK7kAjG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g4XoU.SHmbDdoWh2Pi4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AzgqdWSK6h_nJcdGQ9v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1XVgZUy0yPnR3Abi4xi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5JQ__xQIi4eZa5hzJJJ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7z3QnJkTtifuVm7pz1p8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2CByKLQ_WPvKKS9iPtZ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CH3xY1TBCBm8uWJfFTj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1JVkuZSyC8tdV3FhALW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_25dRKS6eS5.apa3WO1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6xWOJgRWys9mUwnF3Ck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ri1Wl0QNGDdjbNCd4OJ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qar5fGQmijYM.4Ik953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NUDI83Qk69tzUO.6wnJ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BLwwS4aUqnnd.ZqHZeQ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BySMEKT86y9194XbxFA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jws._eTZmnVxJ2Um9Ve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n31hUGQfiTUqX3klVrF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jGe.EUQiGdx2LOM_kYK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KnhFq1SWyWBNyXAtvMG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lH4j9YS9aMLNjTcc5D0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sOEcrkS4uB2N1hgJvsy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XlLX1lTemWXKyDLKhAR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4_5zlEQaihhU.RFVHF8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VM.oNmRuecd6bVUTGN6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0SGIItGU.D4._kohiC6w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ekmgDr80S23MxU2FWMF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Y5YM6KV0.eRRQ9J5eqz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a89kXoXEm9_eSsXUNnh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5qjpxvEEi6BIn.DCIDS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tOnmMSNkmJmsjUIa9k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nX2Fa7n0GHZS9r1JHAr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8oQmIYxUW9VDNIrvvR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v0PKdqA0yDwCp4tKlof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f9NZ.VSkqEs1SoSNa7N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j7XmSCzUSBSVQ77Bv.S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Pe046uKUW7y2lma54R6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ySSSFbL0uQrMzbbStSP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xF1d5qs0KIxj49Z7YGt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HTt8Ke7kCbjiGEQm3K.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L5swyVkK.u37WWOnrS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7Vk3kHXEeLq_h5Cuq28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Ue5ejq3UO3MCaJyMaq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Ji7tIrf0y.yrx0ZE7kc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71ERX3rEuk5KgIHjD3g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Gl6p93gUS_4z_9Pc1Ng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kRFFjdoUuExMdyfiaMy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BYKBkr0EyCghaSbQwF2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9u2AmgckORA48lVsMQD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X91B9nZ0agmnZx9fQqn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TbjFGPrkmrEMAt_u71K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lFILXnO06dKI.gn0x7E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fBUnMib023CgdbWXZ1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o4H1ZOkk66aTLzXKW4E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0Xjfpo90kCuBkVojJs_F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z3DEkFDEEWB7.UpKKHdO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Ci91l5ZkaIZKs7kzP2K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3ZfluteESCVW.OMKWdp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0EY0olyEWAKqu4Jg4V_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mIZDL9xUegpA0UwjN9O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xYYZ1xFU608RMn8qk92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KJwGcYBkeckpRQcf9lS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BJdbGLS0iLdWoZdffbK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uv8gZty0mDMoVqrva6t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_o0Sp.LUa10.Sv4KsUA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59XK3JXkydQWOPmfmGI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ArdZrVpEKEAzESoYkVv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3xsQQDuE68YFl3phpAs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AwkXAa80Chg18B2AVFV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tNU3lwRE2Lv_80fCdEX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2_3rqOvUyl4SK0DBksS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E7szeRmkSi83Z60eS6n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PNAUsqn0CfND25dnYRo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2vHwGCw_Um66s4ol_d1t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cFq6Qb_0miAFUxq0MfE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avGhAk3kGfWgkCGItbt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jf1zdy0Eymh0lNqPLnW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P5B5Ofck.F_Cbf22vRy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4KE_a_wkCw1CVFr_ERi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5yYOIrakqHBiLVBWUCT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2eT85IWk2tJA6PsjfA7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MElhgrZE2Hlt7O6EvlY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OqmuIJuUOvyuxOh9EFx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MADG5TMke8BoeVYfXB4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K0.uP9BEKV0LBfEb434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qyN_iYGECSO7wePVyNc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hjhTI9QE28fXgfyNy48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zt0ab43USSFGlmJZ7Kf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Y6yOxZ9UCrRLp6VtUHN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2DBp6G6EKCzBnVGRL8f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Gi8lsC_0ak7EmyY2lDM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Ob0Mo5FkagC_XJ8MAJI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BaoQQc9EWaKLU3wAn5cQ"/>
</p:tagLst>
</file>

<file path=ppt/theme/theme1.xml><?xml version="1.0" encoding="utf-8"?>
<a:theme xmlns:a="http://schemas.openxmlformats.org/drawingml/2006/main" name="TEMPLATE FOR AB V5">
  <a:themeElements>
    <a:clrScheme name="Custom 2">
      <a:dk1>
        <a:srgbClr val="7F7F7F"/>
      </a:dk1>
      <a:lt1>
        <a:sysClr val="window" lastClr="FFFFFF"/>
      </a:lt1>
      <a:dk2>
        <a:srgbClr val="E1000D"/>
      </a:dk2>
      <a:lt2>
        <a:srgbClr val="E5E5E5"/>
      </a:lt2>
      <a:accent1>
        <a:srgbClr val="7F7F7F"/>
      </a:accent1>
      <a:accent2>
        <a:srgbClr val="000000"/>
      </a:accent2>
      <a:accent3>
        <a:srgbClr val="009900"/>
      </a:accent3>
      <a:accent4>
        <a:srgbClr val="C00000"/>
      </a:accent4>
      <a:accent5>
        <a:srgbClr val="33CC33"/>
      </a:accent5>
      <a:accent6>
        <a:srgbClr val="E5001E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rgbClr val="000000"/>
            </a:solidFill>
            <a:latin typeface="Helvetica Neue"/>
            <a:cs typeface="Helvetica Neue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FOR AB V5.potx</Template>
  <TotalTime>1110</TotalTime>
  <Words>1113</Words>
  <Application>Microsoft Macintosh PowerPoint</Application>
  <PresentationFormat>A4 Paper (210x297 mm)</PresentationFormat>
  <Paragraphs>420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 Unicode MS</vt:lpstr>
      <vt:lpstr>ＭＳ Ｐゴシック</vt:lpstr>
      <vt:lpstr>Arial</vt:lpstr>
      <vt:lpstr>Arial Bold</vt:lpstr>
      <vt:lpstr>Calibri</vt:lpstr>
      <vt:lpstr>Georgia</vt:lpstr>
      <vt:lpstr>Helvetica Neue</vt:lpstr>
      <vt:lpstr>Swiss 72 1 BT</vt:lpstr>
      <vt:lpstr>Verdana</vt:lpstr>
      <vt:lpstr>Wingdings</vt:lpstr>
      <vt:lpstr>TEMPLATE FOR AB V5</vt:lpstr>
      <vt:lpstr>Office Theme</vt:lpstr>
      <vt:lpstr>think-cell Slide</vt:lpstr>
      <vt:lpstr>Chart</vt:lpstr>
      <vt:lpstr>State of the Nation: ASEAN     Common market, distinct strengths</vt:lpstr>
      <vt:lpstr> Megan Mulia Director, Research and Information  Asialink Business </vt:lpstr>
      <vt:lpstr>State of the Nation: ASEAN     Common market, distinct strengths</vt:lpstr>
      <vt:lpstr> The Hon Niall Blair MLC Minister for Primary Industries, Minister for Regional Water, and Minister for Trade and Industry  NSW Government </vt:lpstr>
      <vt:lpstr>State of the Nation: ASEAN  Keynote Address   by  The Hon Niall Blair MLC</vt:lpstr>
      <vt:lpstr> Megan Mulia Director, Research and Information  Asialink Business </vt:lpstr>
      <vt:lpstr> Fraser Thompson President  AustCham ASEAN </vt:lpstr>
      <vt:lpstr>ASEAN Economic Integration </vt:lpstr>
      <vt:lpstr>AustCham ASEAN is a “Chamber of Chambers” where Australian business chambers in ASEAN are represented</vt:lpstr>
      <vt:lpstr>PowerPoint Presentation</vt:lpstr>
      <vt:lpstr>ASEAN is now the 5th largest economy in the world, up from 11th in 1990</vt:lpstr>
      <vt:lpstr>The ASEAN Economic Community (AEC) Blueprint 2025 has five pillars – the first is most relevant for business</vt:lpstr>
      <vt:lpstr>The AEC is different in its aspiration and design to the EU and NAFTA</vt:lpstr>
      <vt:lpstr>ASEAN Integration: Glass half full or half empty?</vt:lpstr>
      <vt:lpstr>The impact of ASEAN Economic Community integration will vary by sector</vt:lpstr>
      <vt:lpstr>Our survey of Australian businesses in ASEAN revealed that  regional integration is important for them, but they need more info</vt:lpstr>
      <vt:lpstr>PowerPoint Presentation</vt:lpstr>
      <vt:lpstr> Dean Garvey Deputy Managing Director, Asia and International Blackmores </vt:lpstr>
      <vt:lpstr> Georgina Sanderson Vice President, Policy and Market Access, Asia Pacific  Cochlear </vt:lpstr>
      <vt:lpstr>PowerPoint Presentation</vt:lpstr>
      <vt:lpstr> Megan Mulia Director, Research and Information  Asialink Business </vt:lpstr>
      <vt:lpstr>ASEAN COUNTRY STARTER PACKS PRACTICAL GUIDES FOR AUSTRALIAN BUSINESSES</vt:lpstr>
      <vt:lpstr>State of the Nation: ASEAN     Common market, distinct strengths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Green Scribble Freelancer</dc:creator>
  <cp:lastModifiedBy>Jaime Berrill</cp:lastModifiedBy>
  <cp:revision>124</cp:revision>
  <cp:lastPrinted>2017-06-21T03:52:33Z</cp:lastPrinted>
  <dcterms:created xsi:type="dcterms:W3CDTF">2014-11-11T03:32:16Z</dcterms:created>
  <dcterms:modified xsi:type="dcterms:W3CDTF">2018-03-19T05:29:43Z</dcterms:modified>
</cp:coreProperties>
</file>